
<file path=[Content_Types].xml><?xml version="1.0" encoding="utf-8"?>
<Types xmlns="http://schemas.openxmlformats.org/package/2006/content-types">
  <Default Extension="rels" ContentType="application/vnd.openxmlformats-package.relationships+xml"/>
  <Default Extension="xml" ContentType="application/xml"/>
  <Default Extension="mp3" ContentType="audio/mpeg"/>
  <Default Extension="png" ContentType="image/png"/>
  <Default Extension="jpeg" ContentType="image/jpeg"/>
  <Default Extension="m4a" ContentType="audio/mp4"/>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41.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6.xml" ContentType="application/vnd.openxmlformats-officedocument.presentationml.notesSlide+xml"/>
  <Override PartName="/ppt/slides/slide18.xml" ContentType="application/vnd.openxmlformats-officedocument.presentationml.slide+xml"/>
  <Override PartName="/ppt/slides/slide19.xml" ContentType="application/vnd.openxmlformats-officedocument.presentationml.slide+xml"/>
  <Override PartName="/ppt/notesSlides/notesSlide7.xml" ContentType="application/vnd.openxmlformats-officedocument.presentationml.notes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Slides/notesSlide8.xml" ContentType="application/vnd.openxmlformats-officedocument.presentationml.notes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Slides/notesSlide9.xml" ContentType="application/vnd.openxmlformats-officedocument.presentationml.notes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Slides/notesSlide10.xml" ContentType="application/vnd.openxmlformats-officedocument.presentationml.notes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Slides/notesSlide11.xml" ContentType="application/vnd.openxmlformats-officedocument.presentationml.notes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Slides/notesSlide12.xml" ContentType="application/vnd.openxmlformats-officedocument.presentationml.notes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8" r:id="rId14"/>
    <p:sldId id="270" r:id="rId15"/>
    <p:sldId id="272" r:id="rId16"/>
    <p:sldId id="269"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0E6F5FF-E1B9-4FF2-9EFC-C84C306B09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slideViewPr>
    <p:cSldViewPr>
      <p:cViewPr>
        <p:scale>
          <a:sx n="0" d="0"/>
          <a:sy n="0" d="0"/>
        </p:scale>
        <p:origin x="0" y="0"/>
      </p:cViewPr>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tableStyles" Target="tableStyle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348" name="Shape 2"/>
        <p:cNvGrpSpPr/>
        <p:nvPr/>
      </p:nvGrpSpPr>
      <p:grpSpPr>
        <a:xfrm>
          <a:off x="0" y="0"/>
          <a:ext cx="0" cy="0"/>
          <a:chOff x="0" y="0"/>
          <a:chExt cx="0" cy="0"/>
        </a:xfrm>
      </p:grpSpPr>
      <p:sp>
        <p:nvSpPr>
          <p:cNvPr id="1049578"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579"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839"/>
        <p:cNvGrpSpPr/>
        <p:nvPr/>
      </p:nvGrpSpPr>
      <p:grpSpPr>
        <a:xfrm>
          <a:off x="0" y="0"/>
          <a:ext cx="0" cy="0"/>
          <a:chOff x="0" y="0"/>
          <a:chExt cx="0" cy="0"/>
        </a:xfrm>
      </p:grpSpPr>
      <p:sp>
        <p:nvSpPr>
          <p:cNvPr id="1048710" name="Google Shape;840;ge3b1be95f4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11" name="Google Shape;841;ge3b1be95f4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1206"/>
        <p:cNvGrpSpPr/>
        <p:nvPr/>
      </p:nvGrpSpPr>
      <p:grpSpPr>
        <a:xfrm>
          <a:off x="0" y="0"/>
          <a:ext cx="0" cy="0"/>
          <a:chOff x="0" y="0"/>
          <a:chExt cx="0" cy="0"/>
        </a:xfrm>
      </p:grpSpPr>
      <p:sp>
        <p:nvSpPr>
          <p:cNvPr id="1049069" name="Google Shape;1207;ge2b3ea1541_0_25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70" name="Google Shape;1208;ge2b3ea1541_0_25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1822"/>
        <p:cNvGrpSpPr/>
        <p:nvPr/>
      </p:nvGrpSpPr>
      <p:grpSpPr>
        <a:xfrm>
          <a:off x="0" y="0"/>
          <a:ext cx="0" cy="0"/>
          <a:chOff x="0" y="0"/>
          <a:chExt cx="0" cy="0"/>
        </a:xfrm>
      </p:grpSpPr>
      <p:sp>
        <p:nvSpPr>
          <p:cNvPr id="1049153" name="Google Shape;1823;ge4bf680e4c_0_56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154" name="Google Shape;1824;ge4bf680e4c_0_56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1013"/>
        <p:cNvGrpSpPr/>
        <p:nvPr/>
      </p:nvGrpSpPr>
      <p:grpSpPr>
        <a:xfrm>
          <a:off x="0" y="0"/>
          <a:ext cx="0" cy="0"/>
          <a:chOff x="0" y="0"/>
          <a:chExt cx="0" cy="0"/>
        </a:xfrm>
      </p:grpSpPr>
      <p:sp>
        <p:nvSpPr>
          <p:cNvPr id="1049193" name="Google Shape;1014;ge2b3ea1541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194" name="Google Shape;1015;ge2b3ea1541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1283"/>
        <p:cNvGrpSpPr/>
        <p:nvPr/>
      </p:nvGrpSpPr>
      <p:grpSpPr>
        <a:xfrm>
          <a:off x="0" y="0"/>
          <a:ext cx="0" cy="0"/>
          <a:chOff x="0" y="0"/>
          <a:chExt cx="0" cy="0"/>
        </a:xfrm>
      </p:grpSpPr>
      <p:sp>
        <p:nvSpPr>
          <p:cNvPr id="1048596" name="Google Shape;1284;ge2b3ea1541_0_36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7" name="Google Shape;1285;ge2b3ea1541_0_36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927"/>
        <p:cNvGrpSpPr/>
        <p:nvPr/>
      </p:nvGrpSpPr>
      <p:grpSpPr>
        <a:xfrm>
          <a:off x="0" y="0"/>
          <a:ext cx="0" cy="0"/>
          <a:chOff x="0" y="0"/>
          <a:chExt cx="0" cy="0"/>
        </a:xfrm>
      </p:grpSpPr>
      <p:sp>
        <p:nvSpPr>
          <p:cNvPr id="1048659" name="Google Shape;928;ge3c1f8bf3a_0_7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0" name="Google Shape;929;ge3c1f8bf3a_0_7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974"/>
        <p:cNvGrpSpPr/>
        <p:nvPr/>
      </p:nvGrpSpPr>
      <p:grpSpPr>
        <a:xfrm>
          <a:off x="0" y="0"/>
          <a:ext cx="0" cy="0"/>
          <a:chOff x="0" y="0"/>
          <a:chExt cx="0" cy="0"/>
        </a:xfrm>
      </p:grpSpPr>
      <p:sp>
        <p:nvSpPr>
          <p:cNvPr id="1048735" name="Google Shape;975;ge3c1f8bf3a_0_20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36" name="Google Shape;976;ge3c1f8bf3a_0_20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002"/>
        <p:cNvGrpSpPr/>
        <p:nvPr/>
      </p:nvGrpSpPr>
      <p:grpSpPr>
        <a:xfrm>
          <a:off x="0" y="0"/>
          <a:ext cx="0" cy="0"/>
          <a:chOff x="0" y="0"/>
          <a:chExt cx="0" cy="0"/>
        </a:xfrm>
      </p:grpSpPr>
      <p:sp>
        <p:nvSpPr>
          <p:cNvPr id="1048759" name="Google Shape;1003;ge3c1f8bf3a_0_18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60" name="Google Shape;1004;ge3c1f8bf3a_0_18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459"/>
        <p:cNvGrpSpPr/>
        <p:nvPr/>
      </p:nvGrpSpPr>
      <p:grpSpPr>
        <a:xfrm>
          <a:off x="0" y="0"/>
          <a:ext cx="0" cy="0"/>
          <a:chOff x="0" y="0"/>
          <a:chExt cx="0" cy="0"/>
        </a:xfrm>
      </p:grpSpPr>
      <p:sp>
        <p:nvSpPr>
          <p:cNvPr id="1048881" name="Google Shape;1460;ge2b3ea1541_0_52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882" name="Google Shape;1461;ge2b3ea1541_0_52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588"/>
        <p:cNvGrpSpPr/>
        <p:nvPr/>
      </p:nvGrpSpPr>
      <p:grpSpPr>
        <a:xfrm>
          <a:off x="0" y="0"/>
          <a:ext cx="0" cy="0"/>
          <a:chOff x="0" y="0"/>
          <a:chExt cx="0" cy="0"/>
        </a:xfrm>
      </p:grpSpPr>
      <p:sp>
        <p:nvSpPr>
          <p:cNvPr id="1048918" name="Google Shape;1589;ge405d58ca9_0_3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919" name="Google Shape;1590;ge405d58ca9_0_3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1032"/>
        <p:cNvGrpSpPr/>
        <p:nvPr/>
      </p:nvGrpSpPr>
      <p:grpSpPr>
        <a:xfrm>
          <a:off x="0" y="0"/>
          <a:ext cx="0" cy="0"/>
          <a:chOff x="0" y="0"/>
          <a:chExt cx="0" cy="0"/>
        </a:xfrm>
      </p:grpSpPr>
      <p:sp>
        <p:nvSpPr>
          <p:cNvPr id="1048975" name="Google Shape;1033;gb81aa5035b_0_3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976" name="Google Shape;1034;gb81aa5035b_0_3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1072"/>
        <p:cNvGrpSpPr/>
        <p:nvPr/>
      </p:nvGrpSpPr>
      <p:grpSpPr>
        <a:xfrm>
          <a:off x="0" y="0"/>
          <a:ext cx="0" cy="0"/>
          <a:chOff x="0" y="0"/>
          <a:chExt cx="0" cy="0"/>
        </a:xfrm>
      </p:grpSpPr>
      <p:sp>
        <p:nvSpPr>
          <p:cNvPr id="1049003" name="Google Shape;1073;ge43da4a7d3_0_38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04" name="Google Shape;1074;ge43da4a7d3_0_38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276" name="Shape 8"/>
        <p:cNvGrpSpPr/>
        <p:nvPr/>
      </p:nvGrpSpPr>
      <p:grpSpPr>
        <a:xfrm>
          <a:off x="0" y="0"/>
          <a:ext cx="0" cy="0"/>
          <a:chOff x="0" y="0"/>
          <a:chExt cx="0" cy="0"/>
        </a:xfrm>
      </p:grpSpPr>
      <p:pic>
        <p:nvPicPr>
          <p:cNvPr id="2097208" name="Google Shape;9;p2"/>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26" name="Google Shape;10;p2"/>
          <p:cNvSpPr txBox="1">
            <a:spLocks noGrp="1"/>
          </p:cNvSpPr>
          <p:nvPr>
            <p:ph type="ctrTitle"/>
          </p:nvPr>
        </p:nvSpPr>
        <p:spPr>
          <a:xfrm>
            <a:off x="2013900" y="1193456"/>
            <a:ext cx="5116200" cy="2348700"/>
          </a:xfrm>
          <a:prstGeom prst="rect"/>
        </p:spPr>
        <p:txBody>
          <a:bodyPr anchor="ctr" anchorCtr="0" bIns="91425" lIns="91425" rIns="91425" spcFirstLastPara="1" tIns="91425" wrap="square">
            <a:noAutofit/>
          </a:bodyPr>
          <a:lstStyle>
            <a:lvl1pPr algn="ctr" lvl="0">
              <a:lnSpc>
                <a:spcPct val="80000"/>
              </a:lnSpc>
              <a:spcBef>
                <a:spcPts val="0"/>
              </a:spcBef>
              <a:spcAft>
                <a:spcPts val="0"/>
              </a:spcAft>
              <a:buSzPts val="5200"/>
              <a:buNone/>
              <a:defRPr sz="8500"/>
            </a:lvl1pPr>
            <a:lvl2pPr algn="ctr" lvl="1">
              <a:spcBef>
                <a:spcPts val="0"/>
              </a:spcBef>
              <a:spcAft>
                <a:spcPts val="0"/>
              </a:spcAft>
              <a:buClr>
                <a:schemeClr val="dk1"/>
              </a:buClr>
              <a:buSzPts val="5200"/>
              <a:buNone/>
              <a:defRPr sz="5200">
                <a:solidFill>
                  <a:schemeClr val="dk1"/>
                </a:solidFill>
              </a:defRPr>
            </a:lvl2pPr>
            <a:lvl3pPr algn="ctr" lvl="2">
              <a:spcBef>
                <a:spcPts val="0"/>
              </a:spcBef>
              <a:spcAft>
                <a:spcPts val="0"/>
              </a:spcAft>
              <a:buClr>
                <a:schemeClr val="dk1"/>
              </a:buClr>
              <a:buSzPts val="5200"/>
              <a:buNone/>
              <a:defRPr sz="5200">
                <a:solidFill>
                  <a:schemeClr val="dk1"/>
                </a:solidFill>
              </a:defRPr>
            </a:lvl3pPr>
            <a:lvl4pPr algn="ctr" lvl="3">
              <a:spcBef>
                <a:spcPts val="0"/>
              </a:spcBef>
              <a:spcAft>
                <a:spcPts val="0"/>
              </a:spcAft>
              <a:buClr>
                <a:schemeClr val="dk1"/>
              </a:buClr>
              <a:buSzPts val="5200"/>
              <a:buNone/>
              <a:defRPr sz="5200">
                <a:solidFill>
                  <a:schemeClr val="dk1"/>
                </a:solidFill>
              </a:defRPr>
            </a:lvl4pPr>
            <a:lvl5pPr algn="ctr" lvl="4">
              <a:spcBef>
                <a:spcPts val="0"/>
              </a:spcBef>
              <a:spcAft>
                <a:spcPts val="0"/>
              </a:spcAft>
              <a:buClr>
                <a:schemeClr val="dk1"/>
              </a:buClr>
              <a:buSzPts val="5200"/>
              <a:buNone/>
              <a:defRPr sz="5200">
                <a:solidFill>
                  <a:schemeClr val="dk1"/>
                </a:solidFill>
              </a:defRPr>
            </a:lvl5pPr>
            <a:lvl6pPr algn="ctr" lvl="5">
              <a:spcBef>
                <a:spcPts val="0"/>
              </a:spcBef>
              <a:spcAft>
                <a:spcPts val="0"/>
              </a:spcAft>
              <a:buClr>
                <a:schemeClr val="dk1"/>
              </a:buClr>
              <a:buSzPts val="5200"/>
              <a:buNone/>
              <a:defRPr sz="5200">
                <a:solidFill>
                  <a:schemeClr val="dk1"/>
                </a:solidFill>
              </a:defRPr>
            </a:lvl6pPr>
            <a:lvl7pPr algn="ctr" lvl="6">
              <a:spcBef>
                <a:spcPts val="0"/>
              </a:spcBef>
              <a:spcAft>
                <a:spcPts val="0"/>
              </a:spcAft>
              <a:buClr>
                <a:schemeClr val="dk1"/>
              </a:buClr>
              <a:buSzPts val="5200"/>
              <a:buNone/>
              <a:defRPr sz="5200">
                <a:solidFill>
                  <a:schemeClr val="dk1"/>
                </a:solidFill>
              </a:defRPr>
            </a:lvl7pPr>
            <a:lvl8pPr algn="ctr" lvl="7">
              <a:spcBef>
                <a:spcPts val="0"/>
              </a:spcBef>
              <a:spcAft>
                <a:spcPts val="0"/>
              </a:spcAft>
              <a:buClr>
                <a:schemeClr val="dk1"/>
              </a:buClr>
              <a:buSzPts val="5200"/>
              <a:buNone/>
              <a:defRPr sz="5200">
                <a:solidFill>
                  <a:schemeClr val="dk1"/>
                </a:solidFill>
              </a:defRPr>
            </a:lvl8pPr>
            <a:lvl9pPr algn="ctr" lvl="8">
              <a:spcBef>
                <a:spcPts val="0"/>
              </a:spcBef>
              <a:spcAft>
                <a:spcPts val="0"/>
              </a:spcAft>
              <a:buClr>
                <a:schemeClr val="dk1"/>
              </a:buClr>
              <a:buSzPts val="5200"/>
              <a:buNone/>
              <a:defRPr sz="5200">
                <a:solidFill>
                  <a:schemeClr val="dk1"/>
                </a:solidFill>
              </a:defRPr>
            </a:lvl9pPr>
          </a:lstStyle>
          <a:p/>
        </p:txBody>
      </p:sp>
      <p:sp>
        <p:nvSpPr>
          <p:cNvPr id="1049227" name="Google Shape;11;p2"/>
          <p:cNvSpPr txBox="1">
            <a:spLocks noGrp="1"/>
          </p:cNvSpPr>
          <p:nvPr>
            <p:ph type="subTitle" idx="1"/>
          </p:nvPr>
        </p:nvSpPr>
        <p:spPr>
          <a:xfrm>
            <a:off x="2392450" y="3540544"/>
            <a:ext cx="4359000" cy="409500"/>
          </a:xfrm>
          <a:prstGeom prst="rect"/>
        </p:spPr>
        <p:txBody>
          <a:bodyPr anchor="ctr" anchorCtr="0" bIns="91425" lIns="91425" rIns="91425" spcFirstLastPara="1" tIns="91425" wrap="square">
            <a:noAutofit/>
          </a:bodyPr>
          <a:lstStyle>
            <a:lvl1pPr algn="ctr" lvl="0">
              <a:lnSpc>
                <a:spcPct val="100000"/>
              </a:lnSpc>
              <a:spcBef>
                <a:spcPts val="0"/>
              </a:spcBef>
              <a:spcAft>
                <a:spcPts val="0"/>
              </a:spcAft>
              <a:buSzPts val="1400"/>
              <a:buNone/>
            </a:lvl1pPr>
            <a:lvl2pPr algn="ctr" lvl="1">
              <a:lnSpc>
                <a:spcPct val="100000"/>
              </a:lnSpc>
              <a:spcBef>
                <a:spcPts val="0"/>
              </a:spcBef>
              <a:spcAft>
                <a:spcPts val="0"/>
              </a:spcAft>
              <a:buSzPts val="1800"/>
              <a:buNone/>
              <a:defRPr sz="1800"/>
            </a:lvl2pPr>
            <a:lvl3pPr algn="ctr" lvl="2">
              <a:lnSpc>
                <a:spcPct val="100000"/>
              </a:lnSpc>
              <a:spcBef>
                <a:spcPts val="0"/>
              </a:spcBef>
              <a:spcAft>
                <a:spcPts val="0"/>
              </a:spcAft>
              <a:buSzPts val="1800"/>
              <a:buNone/>
              <a:defRPr sz="1800"/>
            </a:lvl3pPr>
            <a:lvl4pPr algn="ctr" lvl="3">
              <a:lnSpc>
                <a:spcPct val="100000"/>
              </a:lnSpc>
              <a:spcBef>
                <a:spcPts val="0"/>
              </a:spcBef>
              <a:spcAft>
                <a:spcPts val="0"/>
              </a:spcAft>
              <a:buSzPts val="1800"/>
              <a:buNone/>
              <a:defRPr sz="1800"/>
            </a:lvl4pPr>
            <a:lvl5pPr algn="ctr" lvl="4">
              <a:lnSpc>
                <a:spcPct val="100000"/>
              </a:lnSpc>
              <a:spcBef>
                <a:spcPts val="0"/>
              </a:spcBef>
              <a:spcAft>
                <a:spcPts val="0"/>
              </a:spcAft>
              <a:buSzPts val="1800"/>
              <a:buNone/>
              <a:defRPr sz="1800"/>
            </a:lvl5pPr>
            <a:lvl6pPr algn="ctr" lvl="5">
              <a:lnSpc>
                <a:spcPct val="100000"/>
              </a:lnSpc>
              <a:spcBef>
                <a:spcPts val="0"/>
              </a:spcBef>
              <a:spcAft>
                <a:spcPts val="0"/>
              </a:spcAft>
              <a:buSzPts val="1800"/>
              <a:buNone/>
              <a:defRPr sz="1800"/>
            </a:lvl6pPr>
            <a:lvl7pPr algn="ctr" lvl="6">
              <a:lnSpc>
                <a:spcPct val="100000"/>
              </a:lnSpc>
              <a:spcBef>
                <a:spcPts val="0"/>
              </a:spcBef>
              <a:spcAft>
                <a:spcPts val="0"/>
              </a:spcAft>
              <a:buSzPts val="1800"/>
              <a:buNone/>
              <a:defRPr sz="1800"/>
            </a:lvl7pPr>
            <a:lvl8pPr algn="ctr" lvl="7">
              <a:lnSpc>
                <a:spcPct val="100000"/>
              </a:lnSpc>
              <a:spcBef>
                <a:spcPts val="0"/>
              </a:spcBef>
              <a:spcAft>
                <a:spcPts val="0"/>
              </a:spcAft>
              <a:buSzPts val="1800"/>
              <a:buNone/>
              <a:defRPr sz="1800"/>
            </a:lvl8pPr>
            <a:lvl9pPr algn="ctr" lvl="8">
              <a:lnSpc>
                <a:spcPct val="100000"/>
              </a:lnSpc>
              <a:spcBef>
                <a:spcPts val="0"/>
              </a:spcBef>
              <a:spcAft>
                <a:spcPts val="0"/>
              </a:spcAft>
              <a:buSzPts val="1800"/>
              <a:buNone/>
              <a:defRPr sz="1800"/>
            </a:lvl9pPr>
          </a:lstStyle>
          <a:p/>
        </p:txBody>
      </p:sp>
      <p:sp>
        <p:nvSpPr>
          <p:cNvPr id="1049228" name="Google Shape;12;p2"/>
          <p:cNvSpPr/>
          <p:nvPr/>
        </p:nvSpPr>
        <p:spPr>
          <a:xfrm rot="-5400000">
            <a:off x="194150" y="3846508"/>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9" name="Google Shape;13;p2"/>
          <p:cNvSpPr/>
          <p:nvPr/>
        </p:nvSpPr>
        <p:spPr>
          <a:xfrm rot="-1712867">
            <a:off x="8130923" y="2511773"/>
            <a:ext cx="1467222" cy="1152052"/>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77" name="Google Shape;14;p2"/>
          <p:cNvGrpSpPr/>
          <p:nvPr/>
        </p:nvGrpSpPr>
        <p:grpSpPr>
          <a:xfrm rot="10800000">
            <a:off x="344944" y="209656"/>
            <a:ext cx="688306" cy="735693"/>
            <a:chOff x="429300" y="4124275"/>
            <a:chExt cx="381650" cy="407925"/>
          </a:xfrm>
        </p:grpSpPr>
        <p:sp>
          <p:nvSpPr>
            <p:cNvPr id="1049230" name="Google Shape;15;p2"/>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1" name="Google Shape;16;p2"/>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2" name="Google Shape;17;p2"/>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3" name="Google Shape;18;p2"/>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4" name="Google Shape;19;p2"/>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5" name="Google Shape;20;p2"/>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78" name="Google Shape;21;p2"/>
          <p:cNvGrpSpPr/>
          <p:nvPr/>
        </p:nvGrpSpPr>
        <p:grpSpPr>
          <a:xfrm>
            <a:off x="8530802" y="896316"/>
            <a:ext cx="288075" cy="313736"/>
            <a:chOff x="1022652" y="639441"/>
            <a:chExt cx="288075" cy="313736"/>
          </a:xfrm>
        </p:grpSpPr>
        <p:sp>
          <p:nvSpPr>
            <p:cNvPr id="1049236" name="Google Shape;22;p2"/>
            <p:cNvSpPr/>
            <p:nvPr/>
          </p:nvSpPr>
          <p:spPr>
            <a:xfrm>
              <a:off x="1040821" y="639441"/>
              <a:ext cx="269907" cy="307305"/>
            </a:xfrm>
            <a:custGeom>
              <a:avLst/>
              <a:ahLst/>
              <a:rect l="l" t="t" r="r" b="b"/>
              <a:pathLst>
                <a:path w="4323" h="4922" fill="none" extrusionOk="0">
                  <a:moveTo>
                    <a:pt x="649" y="2734"/>
                  </a:moveTo>
                  <a:cubicBezTo>
                    <a:pt x="666" y="2734"/>
                    <a:pt x="666" y="2717"/>
                    <a:pt x="666" y="2700"/>
                  </a:cubicBezTo>
                  <a:cubicBezTo>
                    <a:pt x="649" y="2700"/>
                    <a:pt x="598" y="2683"/>
                    <a:pt x="581" y="2683"/>
                  </a:cubicBezTo>
                  <a:cubicBezTo>
                    <a:pt x="581" y="2700"/>
                    <a:pt x="564" y="2752"/>
                    <a:pt x="564" y="2786"/>
                  </a:cubicBezTo>
                  <a:cubicBezTo>
                    <a:pt x="547" y="2752"/>
                    <a:pt x="513" y="2734"/>
                    <a:pt x="496" y="2700"/>
                  </a:cubicBezTo>
                  <a:cubicBezTo>
                    <a:pt x="444" y="2307"/>
                    <a:pt x="256" y="1931"/>
                    <a:pt x="0" y="1624"/>
                  </a:cubicBezTo>
                  <a:lnTo>
                    <a:pt x="205" y="1316"/>
                  </a:lnTo>
                  <a:lnTo>
                    <a:pt x="1572" y="1385"/>
                  </a:lnTo>
                  <a:cubicBezTo>
                    <a:pt x="1692" y="1214"/>
                    <a:pt x="1794" y="1026"/>
                    <a:pt x="1863" y="838"/>
                  </a:cubicBezTo>
                  <a:cubicBezTo>
                    <a:pt x="1914" y="650"/>
                    <a:pt x="1982" y="479"/>
                    <a:pt x="2085" y="308"/>
                  </a:cubicBezTo>
                  <a:cubicBezTo>
                    <a:pt x="2119" y="240"/>
                    <a:pt x="2187" y="172"/>
                    <a:pt x="2255" y="137"/>
                  </a:cubicBezTo>
                  <a:cubicBezTo>
                    <a:pt x="2375" y="86"/>
                    <a:pt x="2495" y="35"/>
                    <a:pt x="2614" y="1"/>
                  </a:cubicBezTo>
                  <a:cubicBezTo>
                    <a:pt x="2666" y="52"/>
                    <a:pt x="2700" y="120"/>
                    <a:pt x="2717" y="189"/>
                  </a:cubicBezTo>
                  <a:cubicBezTo>
                    <a:pt x="2768" y="394"/>
                    <a:pt x="2768" y="599"/>
                    <a:pt x="2717" y="804"/>
                  </a:cubicBezTo>
                  <a:cubicBezTo>
                    <a:pt x="2648" y="1060"/>
                    <a:pt x="2597" y="1299"/>
                    <a:pt x="2563" y="1556"/>
                  </a:cubicBezTo>
                  <a:cubicBezTo>
                    <a:pt x="2529" y="1778"/>
                    <a:pt x="2597" y="1846"/>
                    <a:pt x="2785" y="1914"/>
                  </a:cubicBezTo>
                  <a:cubicBezTo>
                    <a:pt x="3246" y="2068"/>
                    <a:pt x="3691" y="2222"/>
                    <a:pt x="4152" y="2393"/>
                  </a:cubicBezTo>
                  <a:cubicBezTo>
                    <a:pt x="4203" y="2410"/>
                    <a:pt x="4255" y="2478"/>
                    <a:pt x="4289" y="2512"/>
                  </a:cubicBezTo>
                  <a:cubicBezTo>
                    <a:pt x="4323" y="2683"/>
                    <a:pt x="4220" y="2871"/>
                    <a:pt x="4050" y="2940"/>
                  </a:cubicBezTo>
                  <a:cubicBezTo>
                    <a:pt x="3879" y="3025"/>
                    <a:pt x="3708" y="3093"/>
                    <a:pt x="3520" y="3110"/>
                  </a:cubicBezTo>
                  <a:cubicBezTo>
                    <a:pt x="3332" y="3110"/>
                    <a:pt x="3161" y="3145"/>
                    <a:pt x="3007" y="3179"/>
                  </a:cubicBezTo>
                  <a:cubicBezTo>
                    <a:pt x="2734" y="3230"/>
                    <a:pt x="2631" y="3350"/>
                    <a:pt x="2631" y="3606"/>
                  </a:cubicBezTo>
                  <a:cubicBezTo>
                    <a:pt x="2631" y="3965"/>
                    <a:pt x="2666" y="4324"/>
                    <a:pt x="2683" y="4699"/>
                  </a:cubicBezTo>
                  <a:cubicBezTo>
                    <a:pt x="2666" y="4716"/>
                    <a:pt x="2666" y="4751"/>
                    <a:pt x="2648" y="4768"/>
                  </a:cubicBezTo>
                  <a:lnTo>
                    <a:pt x="2392" y="4922"/>
                  </a:lnTo>
                  <a:cubicBezTo>
                    <a:pt x="1982" y="4904"/>
                    <a:pt x="1828" y="4648"/>
                    <a:pt x="1692" y="4358"/>
                  </a:cubicBezTo>
                  <a:cubicBezTo>
                    <a:pt x="1640" y="4238"/>
                    <a:pt x="1572" y="4136"/>
                    <a:pt x="1521" y="4033"/>
                  </a:cubicBezTo>
                  <a:cubicBezTo>
                    <a:pt x="1384" y="3760"/>
                    <a:pt x="1077" y="3606"/>
                    <a:pt x="786" y="3691"/>
                  </a:cubicBezTo>
                  <a:cubicBezTo>
                    <a:pt x="530" y="3760"/>
                    <a:pt x="256" y="3657"/>
                    <a:pt x="120" y="3418"/>
                  </a:cubicBezTo>
                  <a:lnTo>
                    <a:pt x="547" y="2769"/>
                  </a:lnTo>
                  <a:cubicBezTo>
                    <a:pt x="581" y="2752"/>
                    <a:pt x="615" y="2752"/>
                    <a:pt x="649" y="2734"/>
                  </a:cubicBezTo>
                  <a:close/>
                  <a:moveTo>
                    <a:pt x="2273" y="394"/>
                  </a:moveTo>
                  <a:lnTo>
                    <a:pt x="2273" y="360"/>
                  </a:lnTo>
                  <a:lnTo>
                    <a:pt x="2255" y="360"/>
                  </a:ln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37" name="Google Shape;23;p2"/>
            <p:cNvSpPr/>
            <p:nvPr/>
          </p:nvSpPr>
          <p:spPr>
            <a:xfrm>
              <a:off x="1022652" y="645871"/>
              <a:ext cx="268908" cy="307305"/>
            </a:xfrm>
            <a:custGeom>
              <a:avLst/>
              <a:ahLst/>
              <a:rect l="l" t="t" r="r" b="b"/>
              <a:pathLst>
                <a:path w="4307" h="4922" extrusionOk="0">
                  <a:moveTo>
                    <a:pt x="650" y="2734"/>
                  </a:moveTo>
                  <a:cubicBezTo>
                    <a:pt x="667" y="2734"/>
                    <a:pt x="667" y="2717"/>
                    <a:pt x="684" y="2700"/>
                  </a:cubicBezTo>
                  <a:cubicBezTo>
                    <a:pt x="650" y="2700"/>
                    <a:pt x="599" y="2666"/>
                    <a:pt x="582" y="2683"/>
                  </a:cubicBezTo>
                  <a:cubicBezTo>
                    <a:pt x="582" y="2700"/>
                    <a:pt x="564" y="2751"/>
                    <a:pt x="564" y="2768"/>
                  </a:cubicBezTo>
                  <a:cubicBezTo>
                    <a:pt x="547" y="2751"/>
                    <a:pt x="513" y="2717"/>
                    <a:pt x="496" y="2700"/>
                  </a:cubicBezTo>
                  <a:cubicBezTo>
                    <a:pt x="445" y="2290"/>
                    <a:pt x="274" y="1931"/>
                    <a:pt x="1" y="1623"/>
                  </a:cubicBezTo>
                  <a:cubicBezTo>
                    <a:pt x="69" y="1521"/>
                    <a:pt x="137" y="1418"/>
                    <a:pt x="206" y="1316"/>
                  </a:cubicBezTo>
                  <a:lnTo>
                    <a:pt x="1573" y="1384"/>
                  </a:lnTo>
                  <a:cubicBezTo>
                    <a:pt x="1692" y="1213"/>
                    <a:pt x="1795" y="1025"/>
                    <a:pt x="1863" y="837"/>
                  </a:cubicBezTo>
                  <a:cubicBezTo>
                    <a:pt x="1914" y="649"/>
                    <a:pt x="1983" y="479"/>
                    <a:pt x="2068" y="308"/>
                  </a:cubicBezTo>
                  <a:cubicBezTo>
                    <a:pt x="2119" y="239"/>
                    <a:pt x="2171" y="171"/>
                    <a:pt x="2256" y="137"/>
                  </a:cubicBezTo>
                  <a:cubicBezTo>
                    <a:pt x="2376" y="86"/>
                    <a:pt x="2495" y="34"/>
                    <a:pt x="2615" y="0"/>
                  </a:cubicBezTo>
                  <a:cubicBezTo>
                    <a:pt x="2649" y="51"/>
                    <a:pt x="2683" y="120"/>
                    <a:pt x="2717" y="188"/>
                  </a:cubicBezTo>
                  <a:cubicBezTo>
                    <a:pt x="2769" y="393"/>
                    <a:pt x="2769" y="598"/>
                    <a:pt x="2717" y="803"/>
                  </a:cubicBezTo>
                  <a:cubicBezTo>
                    <a:pt x="2649" y="1042"/>
                    <a:pt x="2598" y="1299"/>
                    <a:pt x="2546" y="1555"/>
                  </a:cubicBezTo>
                  <a:cubicBezTo>
                    <a:pt x="2529" y="1777"/>
                    <a:pt x="2581" y="1846"/>
                    <a:pt x="2786" y="1914"/>
                  </a:cubicBezTo>
                  <a:cubicBezTo>
                    <a:pt x="3230" y="2068"/>
                    <a:pt x="3691" y="2221"/>
                    <a:pt x="4136" y="2392"/>
                  </a:cubicBezTo>
                  <a:cubicBezTo>
                    <a:pt x="4204" y="2409"/>
                    <a:pt x="4238" y="2478"/>
                    <a:pt x="4289" y="2512"/>
                  </a:cubicBezTo>
                  <a:cubicBezTo>
                    <a:pt x="4306" y="2683"/>
                    <a:pt x="4204" y="2854"/>
                    <a:pt x="4050" y="2939"/>
                  </a:cubicBezTo>
                  <a:cubicBezTo>
                    <a:pt x="3879" y="3024"/>
                    <a:pt x="3691" y="3093"/>
                    <a:pt x="3503" y="3110"/>
                  </a:cubicBezTo>
                  <a:cubicBezTo>
                    <a:pt x="3332" y="3110"/>
                    <a:pt x="3162" y="3144"/>
                    <a:pt x="2991" y="3178"/>
                  </a:cubicBezTo>
                  <a:cubicBezTo>
                    <a:pt x="2734" y="3230"/>
                    <a:pt x="2632" y="3349"/>
                    <a:pt x="2632" y="3605"/>
                  </a:cubicBezTo>
                  <a:cubicBezTo>
                    <a:pt x="2632" y="3964"/>
                    <a:pt x="2649" y="4323"/>
                    <a:pt x="2666" y="4682"/>
                  </a:cubicBezTo>
                  <a:cubicBezTo>
                    <a:pt x="2666" y="4716"/>
                    <a:pt x="2666" y="4750"/>
                    <a:pt x="2649" y="4767"/>
                  </a:cubicBezTo>
                  <a:lnTo>
                    <a:pt x="2393" y="4921"/>
                  </a:lnTo>
                  <a:cubicBezTo>
                    <a:pt x="1983" y="4904"/>
                    <a:pt x="1829" y="4648"/>
                    <a:pt x="1692" y="4340"/>
                  </a:cubicBezTo>
                  <a:cubicBezTo>
                    <a:pt x="1641" y="4238"/>
                    <a:pt x="1573" y="4135"/>
                    <a:pt x="1504" y="4033"/>
                  </a:cubicBezTo>
                  <a:cubicBezTo>
                    <a:pt x="1385" y="3759"/>
                    <a:pt x="1077" y="3605"/>
                    <a:pt x="787" y="3691"/>
                  </a:cubicBezTo>
                  <a:cubicBezTo>
                    <a:pt x="530" y="3759"/>
                    <a:pt x="257" y="3657"/>
                    <a:pt x="120" y="3417"/>
                  </a:cubicBezTo>
                  <a:lnTo>
                    <a:pt x="547" y="2768"/>
                  </a:lnTo>
                  <a:cubicBezTo>
                    <a:pt x="582" y="2751"/>
                    <a:pt x="616" y="2751"/>
                    <a:pt x="650" y="2734"/>
                  </a:cubicBezTo>
                  <a:close/>
                  <a:moveTo>
                    <a:pt x="2273" y="393"/>
                  </a:moveTo>
                  <a:lnTo>
                    <a:pt x="2273" y="359"/>
                  </a:lnTo>
                  <a:lnTo>
                    <a:pt x="2256" y="359"/>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38" name="Google Shape;24;p2"/>
          <p:cNvSpPr/>
          <p:nvPr/>
        </p:nvSpPr>
        <p:spPr>
          <a:xfrm>
            <a:off x="4964912" y="472243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p:bgPr>
    </p:bg>
    <p:spTree>
      <p:nvGrpSpPr>
        <p:cNvPr id="226" name="Shape 215"/>
        <p:cNvGrpSpPr/>
        <p:nvPr/>
      </p:nvGrpSpPr>
      <p:grpSpPr>
        <a:xfrm>
          <a:off x="0" y="0"/>
          <a:ext cx="0" cy="0"/>
          <a:chOff x="0" y="0"/>
          <a:chExt cx="0" cy="0"/>
        </a:xfrm>
      </p:grpSpPr>
      <p:pic>
        <p:nvPicPr>
          <p:cNvPr id="2097195" name="Google Shape;216;p11"/>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039" name="Google Shape;217;p11"/>
          <p:cNvSpPr txBox="1">
            <a:spLocks noGrp="1"/>
          </p:cNvSpPr>
          <p:nvPr>
            <p:ph type="title" hasCustomPrompt="1"/>
          </p:nvPr>
        </p:nvSpPr>
        <p:spPr>
          <a:xfrm>
            <a:off x="2062650" y="1712025"/>
            <a:ext cx="5018700" cy="1285200"/>
          </a:xfrm>
          <a:prstGeom prst="rect"/>
        </p:spPr>
        <p:txBody>
          <a:bodyPr anchor="ctr" anchorCtr="0" bIns="91425" lIns="91425" rIns="91425" spcFirstLastPara="1" tIns="91425" wrap="square">
            <a:noAutofit/>
          </a:bodyPr>
          <a:lstStyle>
            <a:lvl1pPr algn="ctr" lvl="0">
              <a:spcBef>
                <a:spcPts val="0"/>
              </a:spcBef>
              <a:spcAft>
                <a:spcPts val="0"/>
              </a:spcAft>
              <a:buSzPts val="9600"/>
              <a:buNone/>
              <a:defRPr sz="10000"/>
            </a:lvl1pPr>
            <a:lvl2pPr algn="ctr" lvl="1">
              <a:spcBef>
                <a:spcPts val="0"/>
              </a:spcBef>
              <a:spcAft>
                <a:spcPts val="0"/>
              </a:spcAft>
              <a:buSzPts val="9600"/>
              <a:buNone/>
              <a:defRPr sz="9600"/>
            </a:lvl2pPr>
            <a:lvl3pPr algn="ctr" lvl="2">
              <a:spcBef>
                <a:spcPts val="0"/>
              </a:spcBef>
              <a:spcAft>
                <a:spcPts val="0"/>
              </a:spcAft>
              <a:buSzPts val="9600"/>
              <a:buNone/>
              <a:defRPr sz="9600"/>
            </a:lvl3pPr>
            <a:lvl4pPr algn="ctr" lvl="3">
              <a:spcBef>
                <a:spcPts val="0"/>
              </a:spcBef>
              <a:spcAft>
                <a:spcPts val="0"/>
              </a:spcAft>
              <a:buSzPts val="9600"/>
              <a:buNone/>
              <a:defRPr sz="9600"/>
            </a:lvl4pPr>
            <a:lvl5pPr algn="ctr" lvl="4">
              <a:spcBef>
                <a:spcPts val="0"/>
              </a:spcBef>
              <a:spcAft>
                <a:spcPts val="0"/>
              </a:spcAft>
              <a:buSzPts val="9600"/>
              <a:buNone/>
              <a:defRPr sz="9600"/>
            </a:lvl5pPr>
            <a:lvl6pPr algn="ctr" lvl="5">
              <a:spcBef>
                <a:spcPts val="0"/>
              </a:spcBef>
              <a:spcAft>
                <a:spcPts val="0"/>
              </a:spcAft>
              <a:buSzPts val="9600"/>
              <a:buNone/>
              <a:defRPr sz="9600"/>
            </a:lvl6pPr>
            <a:lvl7pPr algn="ctr" lvl="6">
              <a:spcBef>
                <a:spcPts val="0"/>
              </a:spcBef>
              <a:spcAft>
                <a:spcPts val="0"/>
              </a:spcAft>
              <a:buSzPts val="9600"/>
              <a:buNone/>
              <a:defRPr sz="9600"/>
            </a:lvl7pPr>
            <a:lvl8pPr algn="ctr" lvl="7">
              <a:spcBef>
                <a:spcPts val="0"/>
              </a:spcBef>
              <a:spcAft>
                <a:spcPts val="0"/>
              </a:spcAft>
              <a:buSzPts val="9600"/>
              <a:buNone/>
              <a:defRPr sz="9600"/>
            </a:lvl8pPr>
            <a:lvl9pPr algn="ctr" lvl="8">
              <a:spcBef>
                <a:spcPts val="0"/>
              </a:spcBef>
              <a:spcAft>
                <a:spcPts val="0"/>
              </a:spcAft>
              <a:buSzPts val="9600"/>
              <a:buNone/>
              <a:defRPr sz="9600"/>
            </a:lvl9pPr>
          </a:lstStyle>
          <a:p>
            <a:r>
              <a:t>xx%</a:t>
            </a:r>
          </a:p>
        </p:txBody>
      </p:sp>
      <p:sp>
        <p:nvSpPr>
          <p:cNvPr id="1049040" name="Google Shape;218;p11"/>
          <p:cNvSpPr txBox="1">
            <a:spLocks noGrp="1"/>
          </p:cNvSpPr>
          <p:nvPr>
            <p:ph type="subTitle" idx="1"/>
          </p:nvPr>
        </p:nvSpPr>
        <p:spPr>
          <a:xfrm>
            <a:off x="1896450" y="2997363"/>
            <a:ext cx="5351100" cy="528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600"/>
              <a:buNone/>
              <a:defRPr sz="1600"/>
            </a:lvl1pPr>
            <a:lvl2pPr algn="ctr" lvl="1" rtl="0">
              <a:lnSpc>
                <a:spcPct val="100000"/>
              </a:lnSpc>
              <a:spcBef>
                <a:spcPts val="0"/>
              </a:spcBef>
              <a:spcAft>
                <a:spcPts val="0"/>
              </a:spcAft>
              <a:buSzPts val="1600"/>
              <a:buNone/>
              <a:defRPr sz="1600"/>
            </a:lvl2pPr>
            <a:lvl3pPr algn="ctr" lvl="2" rtl="0">
              <a:lnSpc>
                <a:spcPct val="100000"/>
              </a:lnSpc>
              <a:spcBef>
                <a:spcPts val="0"/>
              </a:spcBef>
              <a:spcAft>
                <a:spcPts val="0"/>
              </a:spcAft>
              <a:buSzPts val="1600"/>
              <a:buNone/>
              <a:defRPr sz="1600"/>
            </a:lvl3pPr>
            <a:lvl4pPr algn="ctr" lvl="3" rtl="0">
              <a:lnSpc>
                <a:spcPct val="100000"/>
              </a:lnSpc>
              <a:spcBef>
                <a:spcPts val="0"/>
              </a:spcBef>
              <a:spcAft>
                <a:spcPts val="0"/>
              </a:spcAft>
              <a:buSzPts val="1600"/>
              <a:buNone/>
              <a:defRPr sz="1600"/>
            </a:lvl4pPr>
            <a:lvl5pPr algn="ctr" lvl="4" rtl="0">
              <a:lnSpc>
                <a:spcPct val="100000"/>
              </a:lnSpc>
              <a:spcBef>
                <a:spcPts val="0"/>
              </a:spcBef>
              <a:spcAft>
                <a:spcPts val="0"/>
              </a:spcAft>
              <a:buSzPts val="1600"/>
              <a:buNone/>
              <a:defRPr sz="1600"/>
            </a:lvl5pPr>
            <a:lvl6pPr algn="ctr" lvl="5" rtl="0">
              <a:lnSpc>
                <a:spcPct val="100000"/>
              </a:lnSpc>
              <a:spcBef>
                <a:spcPts val="0"/>
              </a:spcBef>
              <a:spcAft>
                <a:spcPts val="0"/>
              </a:spcAft>
              <a:buSzPts val="1600"/>
              <a:buNone/>
              <a:defRPr sz="1600"/>
            </a:lvl6pPr>
            <a:lvl7pPr algn="ctr" lvl="6" rtl="0">
              <a:lnSpc>
                <a:spcPct val="100000"/>
              </a:lnSpc>
              <a:spcBef>
                <a:spcPts val="0"/>
              </a:spcBef>
              <a:spcAft>
                <a:spcPts val="0"/>
              </a:spcAft>
              <a:buSzPts val="1600"/>
              <a:buNone/>
              <a:defRPr sz="1600"/>
            </a:lvl7pPr>
            <a:lvl8pPr algn="ctr" lvl="7" rtl="0">
              <a:lnSpc>
                <a:spcPct val="100000"/>
              </a:lnSpc>
              <a:spcBef>
                <a:spcPts val="0"/>
              </a:spcBef>
              <a:spcAft>
                <a:spcPts val="0"/>
              </a:spcAft>
              <a:buSzPts val="1600"/>
              <a:buNone/>
              <a:defRPr sz="1600"/>
            </a:lvl8pPr>
            <a:lvl9pPr algn="ctr" lvl="8" rtl="0">
              <a:lnSpc>
                <a:spcPct val="100000"/>
              </a:lnSpc>
              <a:spcBef>
                <a:spcPts val="0"/>
              </a:spcBef>
              <a:spcAft>
                <a:spcPts val="0"/>
              </a:spcAft>
              <a:buSzPts val="1600"/>
              <a:buNone/>
              <a:defRPr sz="1600"/>
            </a:lvl9pPr>
          </a:lstStyle>
          <a:p/>
        </p:txBody>
      </p:sp>
      <p:sp>
        <p:nvSpPr>
          <p:cNvPr id="1049041" name="Google Shape;219;p11"/>
          <p:cNvSpPr/>
          <p:nvPr/>
        </p:nvSpPr>
        <p:spPr>
          <a:xfrm rot="962720">
            <a:off x="5150181" y="293429"/>
            <a:ext cx="584961" cy="385862"/>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27" name="Google Shape;220;p11"/>
          <p:cNvGrpSpPr/>
          <p:nvPr/>
        </p:nvGrpSpPr>
        <p:grpSpPr>
          <a:xfrm>
            <a:off x="3557615" y="4309213"/>
            <a:ext cx="766141" cy="598575"/>
            <a:chOff x="5814365" y="313825"/>
            <a:chExt cx="766141" cy="598575"/>
          </a:xfrm>
        </p:grpSpPr>
        <p:sp>
          <p:nvSpPr>
            <p:cNvPr id="1049042" name="Google Shape;221;p11"/>
            <p:cNvSpPr/>
            <p:nvPr/>
          </p:nvSpPr>
          <p:spPr>
            <a:xfrm>
              <a:off x="5814365" y="348834"/>
              <a:ext cx="720087" cy="528566"/>
            </a:xfrm>
            <a:custGeom>
              <a:avLst/>
              <a:ahLst/>
              <a:rect l="l" t="t" r="r" b="b"/>
              <a:pathLst>
                <a:path w="14904" h="10940" extrusionOk="0">
                  <a:moveTo>
                    <a:pt x="5124" y="1"/>
                  </a:moveTo>
                  <a:cubicBezTo>
                    <a:pt x="4651" y="1"/>
                    <a:pt x="4242" y="645"/>
                    <a:pt x="4635" y="1128"/>
                  </a:cubicBezTo>
                  <a:lnTo>
                    <a:pt x="5387" y="2051"/>
                  </a:lnTo>
                  <a:cubicBezTo>
                    <a:pt x="4618" y="1351"/>
                    <a:pt x="3780" y="718"/>
                    <a:pt x="2926" y="137"/>
                  </a:cubicBezTo>
                  <a:cubicBezTo>
                    <a:pt x="2825" y="67"/>
                    <a:pt x="2716" y="36"/>
                    <a:pt x="2610" y="36"/>
                  </a:cubicBezTo>
                  <a:cubicBezTo>
                    <a:pt x="2306" y="36"/>
                    <a:pt x="2020" y="290"/>
                    <a:pt x="1969" y="582"/>
                  </a:cubicBezTo>
                  <a:cubicBezTo>
                    <a:pt x="1696" y="428"/>
                    <a:pt x="1423" y="291"/>
                    <a:pt x="1115" y="155"/>
                  </a:cubicBezTo>
                  <a:cubicBezTo>
                    <a:pt x="1033" y="121"/>
                    <a:pt x="946" y="105"/>
                    <a:pt x="861" y="105"/>
                  </a:cubicBezTo>
                  <a:cubicBezTo>
                    <a:pt x="431" y="105"/>
                    <a:pt x="27" y="501"/>
                    <a:pt x="312" y="958"/>
                  </a:cubicBezTo>
                  <a:cubicBezTo>
                    <a:pt x="517" y="1282"/>
                    <a:pt x="739" y="1607"/>
                    <a:pt x="944" y="1914"/>
                  </a:cubicBezTo>
                  <a:cubicBezTo>
                    <a:pt x="903" y="1907"/>
                    <a:pt x="861" y="1903"/>
                    <a:pt x="820" y="1903"/>
                  </a:cubicBezTo>
                  <a:cubicBezTo>
                    <a:pt x="398" y="1903"/>
                    <a:pt x="1" y="2283"/>
                    <a:pt x="312" y="2735"/>
                  </a:cubicBezTo>
                  <a:cubicBezTo>
                    <a:pt x="1457" y="4443"/>
                    <a:pt x="2824" y="6032"/>
                    <a:pt x="4003" y="7707"/>
                  </a:cubicBezTo>
                  <a:cubicBezTo>
                    <a:pt x="3695" y="7502"/>
                    <a:pt x="3370" y="7314"/>
                    <a:pt x="3029" y="7160"/>
                  </a:cubicBezTo>
                  <a:cubicBezTo>
                    <a:pt x="2943" y="7112"/>
                    <a:pt x="2856" y="7091"/>
                    <a:pt x="2774" y="7091"/>
                  </a:cubicBezTo>
                  <a:cubicBezTo>
                    <a:pt x="2409" y="7091"/>
                    <a:pt x="2119" y="7499"/>
                    <a:pt x="2328" y="7860"/>
                  </a:cubicBezTo>
                  <a:cubicBezTo>
                    <a:pt x="2926" y="9142"/>
                    <a:pt x="3883" y="10201"/>
                    <a:pt x="5096" y="10902"/>
                  </a:cubicBezTo>
                  <a:cubicBezTo>
                    <a:pt x="5148" y="10928"/>
                    <a:pt x="5201" y="10940"/>
                    <a:pt x="5251" y="10940"/>
                  </a:cubicBezTo>
                  <a:cubicBezTo>
                    <a:pt x="5466" y="10940"/>
                    <a:pt x="5644" y="10727"/>
                    <a:pt x="5574" y="10492"/>
                  </a:cubicBezTo>
                  <a:lnTo>
                    <a:pt x="5574" y="10492"/>
                  </a:lnTo>
                  <a:lnTo>
                    <a:pt x="5762" y="10663"/>
                  </a:lnTo>
                  <a:cubicBezTo>
                    <a:pt x="5878" y="10770"/>
                    <a:pt x="6009" y="10816"/>
                    <a:pt x="6135" y="10816"/>
                  </a:cubicBezTo>
                  <a:cubicBezTo>
                    <a:pt x="6513" y="10816"/>
                    <a:pt x="6851" y="10406"/>
                    <a:pt x="6634" y="9996"/>
                  </a:cubicBezTo>
                  <a:cubicBezTo>
                    <a:pt x="6292" y="9227"/>
                    <a:pt x="5882" y="8493"/>
                    <a:pt x="5421" y="7792"/>
                  </a:cubicBezTo>
                  <a:lnTo>
                    <a:pt x="5421" y="7792"/>
                  </a:lnTo>
                  <a:cubicBezTo>
                    <a:pt x="6326" y="8749"/>
                    <a:pt x="7300" y="9637"/>
                    <a:pt x="8342" y="10423"/>
                  </a:cubicBezTo>
                  <a:cubicBezTo>
                    <a:pt x="8434" y="10490"/>
                    <a:pt x="8532" y="10520"/>
                    <a:pt x="8627" y="10520"/>
                  </a:cubicBezTo>
                  <a:cubicBezTo>
                    <a:pt x="8995" y="10520"/>
                    <a:pt x="9332" y="10089"/>
                    <a:pt x="9197" y="9723"/>
                  </a:cubicBezTo>
                  <a:lnTo>
                    <a:pt x="9197" y="9723"/>
                  </a:lnTo>
                  <a:cubicBezTo>
                    <a:pt x="9282" y="9808"/>
                    <a:pt x="9368" y="9894"/>
                    <a:pt x="9453" y="9996"/>
                  </a:cubicBezTo>
                  <a:cubicBezTo>
                    <a:pt x="9572" y="10119"/>
                    <a:pt x="9715" y="10172"/>
                    <a:pt x="9858" y="10172"/>
                  </a:cubicBezTo>
                  <a:cubicBezTo>
                    <a:pt x="10288" y="10172"/>
                    <a:pt x="10709" y="9694"/>
                    <a:pt x="10427" y="9244"/>
                  </a:cubicBezTo>
                  <a:cubicBezTo>
                    <a:pt x="10085" y="8732"/>
                    <a:pt x="9709" y="8219"/>
                    <a:pt x="9333" y="7741"/>
                  </a:cubicBezTo>
                  <a:lnTo>
                    <a:pt x="9333" y="7741"/>
                  </a:lnTo>
                  <a:cubicBezTo>
                    <a:pt x="10000" y="8407"/>
                    <a:pt x="10666" y="9056"/>
                    <a:pt x="11384" y="9654"/>
                  </a:cubicBezTo>
                  <a:cubicBezTo>
                    <a:pt x="11514" y="9763"/>
                    <a:pt x="11666" y="9811"/>
                    <a:pt x="11816" y="9811"/>
                  </a:cubicBezTo>
                  <a:cubicBezTo>
                    <a:pt x="12278" y="9811"/>
                    <a:pt x="12718" y="9363"/>
                    <a:pt x="12409" y="8886"/>
                  </a:cubicBezTo>
                  <a:lnTo>
                    <a:pt x="12170" y="8544"/>
                  </a:lnTo>
                  <a:lnTo>
                    <a:pt x="12409" y="8698"/>
                  </a:lnTo>
                  <a:cubicBezTo>
                    <a:pt x="12505" y="8762"/>
                    <a:pt x="12612" y="8790"/>
                    <a:pt x="12719" y="8790"/>
                  </a:cubicBezTo>
                  <a:cubicBezTo>
                    <a:pt x="13123" y="8790"/>
                    <a:pt x="13528" y="8382"/>
                    <a:pt x="13366" y="7963"/>
                  </a:cubicBezTo>
                  <a:cubicBezTo>
                    <a:pt x="13246" y="7638"/>
                    <a:pt x="13092" y="7314"/>
                    <a:pt x="12939" y="7006"/>
                  </a:cubicBezTo>
                  <a:cubicBezTo>
                    <a:pt x="13161" y="6904"/>
                    <a:pt x="13315" y="6681"/>
                    <a:pt x="13366" y="6442"/>
                  </a:cubicBezTo>
                  <a:cubicBezTo>
                    <a:pt x="13448" y="6482"/>
                    <a:pt x="13532" y="6500"/>
                    <a:pt x="13614" y="6500"/>
                  </a:cubicBezTo>
                  <a:cubicBezTo>
                    <a:pt x="13992" y="6500"/>
                    <a:pt x="14331" y="6121"/>
                    <a:pt x="14288" y="5742"/>
                  </a:cubicBezTo>
                  <a:cubicBezTo>
                    <a:pt x="14442" y="5639"/>
                    <a:pt x="14528" y="5485"/>
                    <a:pt x="14528" y="5315"/>
                  </a:cubicBezTo>
                  <a:cubicBezTo>
                    <a:pt x="14835" y="5092"/>
                    <a:pt x="14904" y="4665"/>
                    <a:pt x="14698" y="4358"/>
                  </a:cubicBezTo>
                  <a:cubicBezTo>
                    <a:pt x="14767" y="4255"/>
                    <a:pt x="14801" y="4136"/>
                    <a:pt x="14818" y="4016"/>
                  </a:cubicBezTo>
                  <a:cubicBezTo>
                    <a:pt x="14886" y="3435"/>
                    <a:pt x="14186" y="3008"/>
                    <a:pt x="13793" y="2752"/>
                  </a:cubicBezTo>
                  <a:cubicBezTo>
                    <a:pt x="13687" y="2666"/>
                    <a:pt x="13564" y="2626"/>
                    <a:pt x="13442" y="2626"/>
                  </a:cubicBezTo>
                  <a:cubicBezTo>
                    <a:pt x="13247" y="2626"/>
                    <a:pt x="13054" y="2727"/>
                    <a:pt x="12939" y="2905"/>
                  </a:cubicBezTo>
                  <a:cubicBezTo>
                    <a:pt x="12853" y="2837"/>
                    <a:pt x="12768" y="2752"/>
                    <a:pt x="12699" y="2683"/>
                  </a:cubicBezTo>
                  <a:cubicBezTo>
                    <a:pt x="12557" y="2562"/>
                    <a:pt x="12385" y="2503"/>
                    <a:pt x="12214" y="2503"/>
                  </a:cubicBezTo>
                  <a:cubicBezTo>
                    <a:pt x="11975" y="2503"/>
                    <a:pt x="11738" y="2618"/>
                    <a:pt x="11589" y="2837"/>
                  </a:cubicBezTo>
                  <a:cubicBezTo>
                    <a:pt x="11561" y="2832"/>
                    <a:pt x="11534" y="2830"/>
                    <a:pt x="11506" y="2830"/>
                  </a:cubicBezTo>
                  <a:cubicBezTo>
                    <a:pt x="11431" y="2830"/>
                    <a:pt x="11356" y="2846"/>
                    <a:pt x="11281" y="2871"/>
                  </a:cubicBezTo>
                  <a:lnTo>
                    <a:pt x="11127" y="2769"/>
                  </a:lnTo>
                  <a:cubicBezTo>
                    <a:pt x="11022" y="2687"/>
                    <a:pt x="10901" y="2649"/>
                    <a:pt x="10782" y="2649"/>
                  </a:cubicBezTo>
                  <a:cubicBezTo>
                    <a:pt x="10552" y="2649"/>
                    <a:pt x="10329" y="2789"/>
                    <a:pt x="10239" y="3025"/>
                  </a:cubicBezTo>
                  <a:cubicBezTo>
                    <a:pt x="10034" y="2803"/>
                    <a:pt x="9846" y="2564"/>
                    <a:pt x="9641" y="2342"/>
                  </a:cubicBezTo>
                  <a:cubicBezTo>
                    <a:pt x="9510" y="2186"/>
                    <a:pt x="9359" y="2120"/>
                    <a:pt x="9212" y="2120"/>
                  </a:cubicBezTo>
                  <a:cubicBezTo>
                    <a:pt x="8748" y="2120"/>
                    <a:pt x="8329" y="2775"/>
                    <a:pt x="8718" y="3281"/>
                  </a:cubicBezTo>
                  <a:cubicBezTo>
                    <a:pt x="9299" y="4016"/>
                    <a:pt x="9931" y="4768"/>
                    <a:pt x="10495" y="5537"/>
                  </a:cubicBezTo>
                  <a:cubicBezTo>
                    <a:pt x="8735" y="3879"/>
                    <a:pt x="7198" y="1983"/>
                    <a:pt x="5557" y="206"/>
                  </a:cubicBezTo>
                  <a:cubicBezTo>
                    <a:pt x="5421" y="61"/>
                    <a:pt x="5270" y="1"/>
                    <a:pt x="5124"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3" name="Google Shape;222;p11"/>
            <p:cNvSpPr/>
            <p:nvPr/>
          </p:nvSpPr>
          <p:spPr>
            <a:xfrm>
              <a:off x="5814375" y="313825"/>
              <a:ext cx="766131" cy="598575"/>
            </a:xfrm>
            <a:custGeom>
              <a:avLst/>
              <a:ahLst/>
              <a:rect l="l" t="t" r="r" b="b"/>
              <a:pathLst>
                <a:path w="15857" h="12389" extrusionOk="0">
                  <a:moveTo>
                    <a:pt x="2794" y="475"/>
                  </a:moveTo>
                  <a:cubicBezTo>
                    <a:pt x="3496" y="475"/>
                    <a:pt x="4233" y="918"/>
                    <a:pt x="4784" y="1237"/>
                  </a:cubicBezTo>
                  <a:cubicBezTo>
                    <a:pt x="6203" y="2126"/>
                    <a:pt x="7450" y="3271"/>
                    <a:pt x="8441" y="4603"/>
                  </a:cubicBezTo>
                  <a:cubicBezTo>
                    <a:pt x="8490" y="4681"/>
                    <a:pt x="8566" y="4720"/>
                    <a:pt x="8642" y="4720"/>
                  </a:cubicBezTo>
                  <a:cubicBezTo>
                    <a:pt x="8699" y="4720"/>
                    <a:pt x="8756" y="4698"/>
                    <a:pt x="8800" y="4655"/>
                  </a:cubicBezTo>
                  <a:cubicBezTo>
                    <a:pt x="9694" y="3838"/>
                    <a:pt x="10801" y="3336"/>
                    <a:pt x="11934" y="3336"/>
                  </a:cubicBezTo>
                  <a:cubicBezTo>
                    <a:pt x="12531" y="3336"/>
                    <a:pt x="13136" y="3476"/>
                    <a:pt x="13721" y="3783"/>
                  </a:cubicBezTo>
                  <a:cubicBezTo>
                    <a:pt x="15497" y="4723"/>
                    <a:pt x="15344" y="6722"/>
                    <a:pt x="14387" y="8191"/>
                  </a:cubicBezTo>
                  <a:cubicBezTo>
                    <a:pt x="12712" y="10737"/>
                    <a:pt x="8578" y="11472"/>
                    <a:pt x="5775" y="11916"/>
                  </a:cubicBezTo>
                  <a:cubicBezTo>
                    <a:pt x="4340" y="11164"/>
                    <a:pt x="3315" y="9490"/>
                    <a:pt x="2563" y="8157"/>
                  </a:cubicBezTo>
                  <a:cubicBezTo>
                    <a:pt x="1675" y="6585"/>
                    <a:pt x="855" y="4689"/>
                    <a:pt x="940" y="2843"/>
                  </a:cubicBezTo>
                  <a:cubicBezTo>
                    <a:pt x="974" y="1904"/>
                    <a:pt x="1436" y="776"/>
                    <a:pt x="2427" y="520"/>
                  </a:cubicBezTo>
                  <a:cubicBezTo>
                    <a:pt x="2547" y="489"/>
                    <a:pt x="2670" y="475"/>
                    <a:pt x="2794" y="475"/>
                  </a:cubicBezTo>
                  <a:close/>
                  <a:moveTo>
                    <a:pt x="2649" y="1"/>
                  </a:moveTo>
                  <a:cubicBezTo>
                    <a:pt x="1864" y="1"/>
                    <a:pt x="1200" y="417"/>
                    <a:pt x="803" y="1494"/>
                  </a:cubicBezTo>
                  <a:cubicBezTo>
                    <a:pt x="0" y="3629"/>
                    <a:pt x="906" y="5885"/>
                    <a:pt x="1880" y="7798"/>
                  </a:cubicBezTo>
                  <a:cubicBezTo>
                    <a:pt x="2666" y="9353"/>
                    <a:pt x="3879" y="11335"/>
                    <a:pt x="5553" y="12138"/>
                  </a:cubicBezTo>
                  <a:cubicBezTo>
                    <a:pt x="5568" y="12259"/>
                    <a:pt x="5663" y="12366"/>
                    <a:pt x="5791" y="12366"/>
                  </a:cubicBezTo>
                  <a:cubicBezTo>
                    <a:pt x="5808" y="12366"/>
                    <a:pt x="5826" y="12364"/>
                    <a:pt x="5844" y="12360"/>
                  </a:cubicBezTo>
                  <a:lnTo>
                    <a:pt x="6049" y="12326"/>
                  </a:lnTo>
                  <a:lnTo>
                    <a:pt x="6203" y="12378"/>
                  </a:lnTo>
                  <a:cubicBezTo>
                    <a:pt x="6218" y="12385"/>
                    <a:pt x="6233" y="12388"/>
                    <a:pt x="6247" y="12388"/>
                  </a:cubicBezTo>
                  <a:cubicBezTo>
                    <a:pt x="6298" y="12388"/>
                    <a:pt x="6343" y="12345"/>
                    <a:pt x="6356" y="12292"/>
                  </a:cubicBezTo>
                  <a:cubicBezTo>
                    <a:pt x="9808" y="11711"/>
                    <a:pt x="14780" y="10498"/>
                    <a:pt x="15549" y="6602"/>
                  </a:cubicBezTo>
                  <a:cubicBezTo>
                    <a:pt x="15856" y="5082"/>
                    <a:pt x="14831" y="3749"/>
                    <a:pt x="13498" y="3168"/>
                  </a:cubicBezTo>
                  <a:cubicBezTo>
                    <a:pt x="13000" y="2949"/>
                    <a:pt x="12487" y="2852"/>
                    <a:pt x="11977" y="2852"/>
                  </a:cubicBezTo>
                  <a:cubicBezTo>
                    <a:pt x="10773" y="2852"/>
                    <a:pt x="9587" y="3396"/>
                    <a:pt x="8663" y="4176"/>
                  </a:cubicBezTo>
                  <a:cubicBezTo>
                    <a:pt x="7587" y="2853"/>
                    <a:pt x="4705" y="1"/>
                    <a:pt x="264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044" name="Google Shape;223;p11"/>
          <p:cNvSpPr/>
          <p:nvPr/>
        </p:nvSpPr>
        <p:spPr>
          <a:xfrm rot="-5212463" flipH="1">
            <a:off x="7575813" y="-345793"/>
            <a:ext cx="1828929" cy="1574451"/>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28" name="Google Shape;224;p11"/>
          <p:cNvGrpSpPr/>
          <p:nvPr/>
        </p:nvGrpSpPr>
        <p:grpSpPr>
          <a:xfrm>
            <a:off x="202050" y="2733213"/>
            <a:ext cx="585510" cy="526987"/>
            <a:chOff x="566725" y="4222438"/>
            <a:chExt cx="585510" cy="526987"/>
          </a:xfrm>
        </p:grpSpPr>
        <p:sp>
          <p:nvSpPr>
            <p:cNvPr id="1049045" name="Google Shape;225;p11"/>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6" name="Google Shape;226;p11"/>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7" name="Google Shape;227;p11"/>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p:bgPr>
    </p:bg>
    <p:spTree>
      <p:nvGrpSpPr>
        <p:cNvPr id="291" name="Shape 2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301" name="Shape 229"/>
        <p:cNvGrpSpPr/>
        <p:nvPr/>
      </p:nvGrpSpPr>
      <p:grpSpPr>
        <a:xfrm>
          <a:off x="0" y="0"/>
          <a:ext cx="0" cy="0"/>
          <a:chOff x="0" y="0"/>
          <a:chExt cx="0" cy="0"/>
        </a:xfrm>
      </p:grpSpPr>
      <p:pic>
        <p:nvPicPr>
          <p:cNvPr id="2097214" name="Google Shape;230;p13"/>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01" name="Google Shape;231;p13"/>
          <p:cNvSpPr txBox="1">
            <a:spLocks noGrp="1"/>
          </p:cNvSpPr>
          <p:nvPr>
            <p:ph type="title"/>
          </p:nvPr>
        </p:nvSpPr>
        <p:spPr>
          <a:xfrm>
            <a:off x="1651725" y="1543838"/>
            <a:ext cx="2336400" cy="480000"/>
          </a:xfrm>
          <a:prstGeom prst="rect"/>
        </p:spPr>
        <p:txBody>
          <a:bodyPr anchor="ctr" anchorCtr="0" bIns="91425" lIns="91425" rIns="91425" spcFirstLastPara="1" tIns="91425" wrap="square">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9302" name="Google Shape;232;p13"/>
          <p:cNvSpPr txBox="1">
            <a:spLocks noGrp="1"/>
          </p:cNvSpPr>
          <p:nvPr>
            <p:ph type="title" idx="2" hasCustomPrompt="1"/>
          </p:nvPr>
        </p:nvSpPr>
        <p:spPr>
          <a:xfrm>
            <a:off x="962775" y="1496138"/>
            <a:ext cx="699600" cy="5277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b="1" sz="3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9303" name="Google Shape;233;p13"/>
          <p:cNvSpPr txBox="1">
            <a:spLocks noGrp="1"/>
          </p:cNvSpPr>
          <p:nvPr>
            <p:ph type="subTitle" idx="1"/>
          </p:nvPr>
        </p:nvSpPr>
        <p:spPr>
          <a:xfrm>
            <a:off x="1651725" y="2006463"/>
            <a:ext cx="2336400" cy="59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sp>
        <p:nvSpPr>
          <p:cNvPr id="1049304" name="Google Shape;234;p13"/>
          <p:cNvSpPr txBox="1">
            <a:spLocks noGrp="1"/>
          </p:cNvSpPr>
          <p:nvPr>
            <p:ph type="title" idx="3"/>
          </p:nvPr>
        </p:nvSpPr>
        <p:spPr>
          <a:xfrm>
            <a:off x="2713350" y="537875"/>
            <a:ext cx="37173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05" name="Google Shape;235;p13"/>
          <p:cNvSpPr txBox="1">
            <a:spLocks noGrp="1"/>
          </p:cNvSpPr>
          <p:nvPr>
            <p:ph type="title" idx="4"/>
          </p:nvPr>
        </p:nvSpPr>
        <p:spPr>
          <a:xfrm>
            <a:off x="5844813" y="1543850"/>
            <a:ext cx="2336400" cy="480000"/>
          </a:xfrm>
          <a:prstGeom prst="rect"/>
        </p:spPr>
        <p:txBody>
          <a:bodyPr anchor="ctr" anchorCtr="0" bIns="91425" lIns="91425" rIns="91425" spcFirstLastPara="1" tIns="91425" wrap="square">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9306" name="Google Shape;236;p13"/>
          <p:cNvSpPr txBox="1">
            <a:spLocks noGrp="1"/>
          </p:cNvSpPr>
          <p:nvPr>
            <p:ph type="title" idx="5" hasCustomPrompt="1"/>
          </p:nvPr>
        </p:nvSpPr>
        <p:spPr>
          <a:xfrm>
            <a:off x="5155863" y="1496150"/>
            <a:ext cx="699600" cy="5277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b="1" sz="3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9307" name="Google Shape;237;p13"/>
          <p:cNvSpPr txBox="1">
            <a:spLocks noGrp="1"/>
          </p:cNvSpPr>
          <p:nvPr>
            <p:ph type="subTitle" idx="6"/>
          </p:nvPr>
        </p:nvSpPr>
        <p:spPr>
          <a:xfrm>
            <a:off x="5844813" y="2006475"/>
            <a:ext cx="2336400" cy="59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sp>
        <p:nvSpPr>
          <p:cNvPr id="1049308" name="Google Shape;238;p13"/>
          <p:cNvSpPr txBox="1">
            <a:spLocks noGrp="1"/>
          </p:cNvSpPr>
          <p:nvPr>
            <p:ph type="title" idx="7"/>
          </p:nvPr>
        </p:nvSpPr>
        <p:spPr>
          <a:xfrm>
            <a:off x="1651725" y="3377588"/>
            <a:ext cx="2336400" cy="480000"/>
          </a:xfrm>
          <a:prstGeom prst="rect"/>
        </p:spPr>
        <p:txBody>
          <a:bodyPr anchor="ctr" anchorCtr="0" bIns="91425" lIns="91425" rIns="91425" spcFirstLastPara="1" tIns="91425" wrap="square">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9309" name="Google Shape;239;p13"/>
          <p:cNvSpPr txBox="1">
            <a:spLocks noGrp="1"/>
          </p:cNvSpPr>
          <p:nvPr>
            <p:ph type="title" idx="8" hasCustomPrompt="1"/>
          </p:nvPr>
        </p:nvSpPr>
        <p:spPr>
          <a:xfrm>
            <a:off x="962775" y="3329888"/>
            <a:ext cx="699600" cy="5277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b="1" sz="3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9310" name="Google Shape;240;p13"/>
          <p:cNvSpPr txBox="1">
            <a:spLocks noGrp="1"/>
          </p:cNvSpPr>
          <p:nvPr>
            <p:ph type="subTitle" idx="9"/>
          </p:nvPr>
        </p:nvSpPr>
        <p:spPr>
          <a:xfrm>
            <a:off x="1651725" y="3840213"/>
            <a:ext cx="2336400" cy="59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sp>
        <p:nvSpPr>
          <p:cNvPr id="1049311" name="Google Shape;241;p13"/>
          <p:cNvSpPr txBox="1">
            <a:spLocks noGrp="1"/>
          </p:cNvSpPr>
          <p:nvPr>
            <p:ph type="title" idx="13"/>
          </p:nvPr>
        </p:nvSpPr>
        <p:spPr>
          <a:xfrm>
            <a:off x="5844813" y="3377600"/>
            <a:ext cx="2336400" cy="480000"/>
          </a:xfrm>
          <a:prstGeom prst="rect"/>
        </p:spPr>
        <p:txBody>
          <a:bodyPr anchor="ctr" anchorCtr="0" bIns="91425" lIns="91425" rIns="91425" spcFirstLastPara="1" tIns="91425" wrap="square">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9312" name="Google Shape;242;p13"/>
          <p:cNvSpPr txBox="1">
            <a:spLocks noGrp="1"/>
          </p:cNvSpPr>
          <p:nvPr>
            <p:ph type="title" idx="14" hasCustomPrompt="1"/>
          </p:nvPr>
        </p:nvSpPr>
        <p:spPr>
          <a:xfrm>
            <a:off x="5155863" y="3329900"/>
            <a:ext cx="699600" cy="5277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b="1" sz="3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9313" name="Google Shape;243;p13"/>
          <p:cNvSpPr txBox="1">
            <a:spLocks noGrp="1"/>
          </p:cNvSpPr>
          <p:nvPr>
            <p:ph type="subTitle" idx="15"/>
          </p:nvPr>
        </p:nvSpPr>
        <p:spPr>
          <a:xfrm>
            <a:off x="5844813" y="3840225"/>
            <a:ext cx="2336400" cy="59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grpSp>
        <p:nvGrpSpPr>
          <p:cNvPr id="302" name="Google Shape;244;p13"/>
          <p:cNvGrpSpPr/>
          <p:nvPr/>
        </p:nvGrpSpPr>
        <p:grpSpPr>
          <a:xfrm>
            <a:off x="397551" y="281000"/>
            <a:ext cx="457711" cy="445973"/>
            <a:chOff x="397551" y="281000"/>
            <a:chExt cx="457711" cy="445973"/>
          </a:xfrm>
        </p:grpSpPr>
        <p:sp>
          <p:nvSpPr>
            <p:cNvPr id="1049314" name="Google Shape;245;p13"/>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15" name="Google Shape;246;p13"/>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3"/>
        </a:solidFill>
      </p:bgPr>
    </p:bg>
    <p:spTree>
      <p:nvGrpSpPr>
        <p:cNvPr id="102" name="Shape 247"/>
        <p:cNvGrpSpPr/>
        <p:nvPr/>
      </p:nvGrpSpPr>
      <p:grpSpPr>
        <a:xfrm>
          <a:off x="0" y="0"/>
          <a:ext cx="0" cy="0"/>
          <a:chOff x="0" y="0"/>
          <a:chExt cx="0" cy="0"/>
        </a:xfrm>
      </p:grpSpPr>
      <p:pic>
        <p:nvPicPr>
          <p:cNvPr id="2097153" name="Google Shape;248;p14"/>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598" name="Google Shape;249;p14"/>
          <p:cNvSpPr txBox="1">
            <a:spLocks noGrp="1"/>
          </p:cNvSpPr>
          <p:nvPr>
            <p:ph type="title"/>
          </p:nvPr>
        </p:nvSpPr>
        <p:spPr>
          <a:xfrm>
            <a:off x="2290050" y="3139613"/>
            <a:ext cx="4563900" cy="4683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sz="3500"/>
            </a:lvl1pPr>
            <a:lvl2pPr algn="ctr" lvl="1" rtl="0">
              <a:spcBef>
                <a:spcPts val="0"/>
              </a:spcBef>
              <a:spcAft>
                <a:spcPts val="0"/>
              </a:spcAft>
              <a:buSzPts val="3000"/>
              <a:buNone/>
              <a:defRPr sz="3000"/>
            </a:lvl2pPr>
            <a:lvl3pPr algn="ctr" lvl="2" rtl="0">
              <a:spcBef>
                <a:spcPts val="0"/>
              </a:spcBef>
              <a:spcAft>
                <a:spcPts val="0"/>
              </a:spcAft>
              <a:buSzPts val="3000"/>
              <a:buNone/>
              <a:defRPr sz="3000"/>
            </a:lvl3pPr>
            <a:lvl4pPr algn="ctr" lvl="3" rtl="0">
              <a:spcBef>
                <a:spcPts val="0"/>
              </a:spcBef>
              <a:spcAft>
                <a:spcPts val="0"/>
              </a:spcAft>
              <a:buSzPts val="3000"/>
              <a:buNone/>
              <a:defRPr sz="3000"/>
            </a:lvl4pPr>
            <a:lvl5pPr algn="ctr" lvl="4" rtl="0">
              <a:spcBef>
                <a:spcPts val="0"/>
              </a:spcBef>
              <a:spcAft>
                <a:spcPts val="0"/>
              </a:spcAft>
              <a:buSzPts val="3000"/>
              <a:buNone/>
              <a:defRPr sz="3000"/>
            </a:lvl5pPr>
            <a:lvl6pPr algn="ctr" lvl="5" rtl="0">
              <a:spcBef>
                <a:spcPts val="0"/>
              </a:spcBef>
              <a:spcAft>
                <a:spcPts val="0"/>
              </a:spcAft>
              <a:buSzPts val="3000"/>
              <a:buNone/>
              <a:defRPr sz="3000"/>
            </a:lvl6pPr>
            <a:lvl7pPr algn="ctr" lvl="6" rtl="0">
              <a:spcBef>
                <a:spcPts val="0"/>
              </a:spcBef>
              <a:spcAft>
                <a:spcPts val="0"/>
              </a:spcAft>
              <a:buSzPts val="3000"/>
              <a:buNone/>
              <a:defRPr sz="3000"/>
            </a:lvl7pPr>
            <a:lvl8pPr algn="ctr" lvl="7" rtl="0">
              <a:spcBef>
                <a:spcPts val="0"/>
              </a:spcBef>
              <a:spcAft>
                <a:spcPts val="0"/>
              </a:spcAft>
              <a:buSzPts val="3000"/>
              <a:buNone/>
              <a:defRPr sz="3000"/>
            </a:lvl8pPr>
            <a:lvl9pPr algn="ctr" lvl="8" rtl="0">
              <a:spcBef>
                <a:spcPts val="0"/>
              </a:spcBef>
              <a:spcAft>
                <a:spcPts val="0"/>
              </a:spcAft>
              <a:buSzPts val="3000"/>
              <a:buNone/>
              <a:defRPr sz="3000"/>
            </a:lvl9pPr>
          </a:lstStyle>
          <a:p/>
        </p:txBody>
      </p:sp>
      <p:sp>
        <p:nvSpPr>
          <p:cNvPr id="1048599" name="Google Shape;250;p14"/>
          <p:cNvSpPr txBox="1">
            <a:spLocks noGrp="1"/>
          </p:cNvSpPr>
          <p:nvPr>
            <p:ph type="subTitle" idx="1"/>
          </p:nvPr>
        </p:nvSpPr>
        <p:spPr>
          <a:xfrm>
            <a:off x="1458175" y="1480313"/>
            <a:ext cx="6227700" cy="1659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2500"/>
              <a:buNone/>
              <a:defRPr sz="2500"/>
            </a:lvl1pPr>
            <a:lvl2pPr algn="ctr" lvl="1" rtl="0">
              <a:lnSpc>
                <a:spcPct val="100000"/>
              </a:lnSpc>
              <a:spcBef>
                <a:spcPts val="0"/>
              </a:spcBef>
              <a:spcAft>
                <a:spcPts val="0"/>
              </a:spcAft>
              <a:buSzPts val="2500"/>
              <a:buNone/>
              <a:defRPr sz="2500"/>
            </a:lvl2pPr>
            <a:lvl3pPr algn="ctr" lvl="2" rtl="0">
              <a:lnSpc>
                <a:spcPct val="100000"/>
              </a:lnSpc>
              <a:spcBef>
                <a:spcPts val="0"/>
              </a:spcBef>
              <a:spcAft>
                <a:spcPts val="0"/>
              </a:spcAft>
              <a:buSzPts val="2500"/>
              <a:buNone/>
              <a:defRPr sz="2500"/>
            </a:lvl3pPr>
            <a:lvl4pPr algn="ctr" lvl="3" rtl="0">
              <a:lnSpc>
                <a:spcPct val="100000"/>
              </a:lnSpc>
              <a:spcBef>
                <a:spcPts val="0"/>
              </a:spcBef>
              <a:spcAft>
                <a:spcPts val="0"/>
              </a:spcAft>
              <a:buSzPts val="2500"/>
              <a:buNone/>
              <a:defRPr sz="2500"/>
            </a:lvl4pPr>
            <a:lvl5pPr algn="ctr" lvl="4" rtl="0">
              <a:lnSpc>
                <a:spcPct val="100000"/>
              </a:lnSpc>
              <a:spcBef>
                <a:spcPts val="0"/>
              </a:spcBef>
              <a:spcAft>
                <a:spcPts val="0"/>
              </a:spcAft>
              <a:buSzPts val="2500"/>
              <a:buNone/>
              <a:defRPr sz="2500"/>
            </a:lvl5pPr>
            <a:lvl6pPr algn="ctr" lvl="5" rtl="0">
              <a:lnSpc>
                <a:spcPct val="100000"/>
              </a:lnSpc>
              <a:spcBef>
                <a:spcPts val="0"/>
              </a:spcBef>
              <a:spcAft>
                <a:spcPts val="0"/>
              </a:spcAft>
              <a:buSzPts val="2500"/>
              <a:buNone/>
              <a:defRPr sz="2500"/>
            </a:lvl6pPr>
            <a:lvl7pPr algn="ctr" lvl="6" rtl="0">
              <a:lnSpc>
                <a:spcPct val="100000"/>
              </a:lnSpc>
              <a:spcBef>
                <a:spcPts val="0"/>
              </a:spcBef>
              <a:spcAft>
                <a:spcPts val="0"/>
              </a:spcAft>
              <a:buSzPts val="2500"/>
              <a:buNone/>
              <a:defRPr sz="2500"/>
            </a:lvl7pPr>
            <a:lvl8pPr algn="ctr" lvl="7" rtl="0">
              <a:lnSpc>
                <a:spcPct val="100000"/>
              </a:lnSpc>
              <a:spcBef>
                <a:spcPts val="0"/>
              </a:spcBef>
              <a:spcAft>
                <a:spcPts val="0"/>
              </a:spcAft>
              <a:buSzPts val="2500"/>
              <a:buNone/>
              <a:defRPr sz="2500"/>
            </a:lvl8pPr>
            <a:lvl9pPr algn="ctr" lvl="8" rtl="0">
              <a:lnSpc>
                <a:spcPct val="100000"/>
              </a:lnSpc>
              <a:spcBef>
                <a:spcPts val="0"/>
              </a:spcBef>
              <a:spcAft>
                <a:spcPts val="0"/>
              </a:spcAft>
              <a:buSzPts val="2500"/>
              <a:buNone/>
              <a:defRPr sz="2500"/>
            </a:lvl9pPr>
          </a:lstStyle>
          <a:p/>
        </p:txBody>
      </p:sp>
      <p:grpSp>
        <p:nvGrpSpPr>
          <p:cNvPr id="103" name="Google Shape;251;p14"/>
          <p:cNvGrpSpPr/>
          <p:nvPr/>
        </p:nvGrpSpPr>
        <p:grpSpPr>
          <a:xfrm>
            <a:off x="181724" y="3902898"/>
            <a:ext cx="850038" cy="1116492"/>
            <a:chOff x="181724" y="3902898"/>
            <a:chExt cx="850038" cy="1116492"/>
          </a:xfrm>
        </p:grpSpPr>
        <p:grpSp>
          <p:nvGrpSpPr>
            <p:cNvPr id="104" name="Google Shape;252;p14"/>
            <p:cNvGrpSpPr/>
            <p:nvPr/>
          </p:nvGrpSpPr>
          <p:grpSpPr>
            <a:xfrm>
              <a:off x="181724" y="3902898"/>
              <a:ext cx="850038" cy="1116492"/>
              <a:chOff x="181724" y="3902898"/>
              <a:chExt cx="850038" cy="1116492"/>
            </a:xfrm>
          </p:grpSpPr>
          <p:sp>
            <p:nvSpPr>
              <p:cNvPr id="1048600" name="Google Shape;253;p14"/>
              <p:cNvSpPr/>
              <p:nvPr/>
            </p:nvSpPr>
            <p:spPr>
              <a:xfrm rot="-572741">
                <a:off x="257958" y="3970491"/>
                <a:ext cx="530901" cy="540560"/>
              </a:xfrm>
              <a:custGeom>
                <a:avLst/>
                <a:ahLst/>
                <a:rect l="l" t="t" r="r" b="b"/>
                <a:pathLst>
                  <a:path w="8993" h="9157" extrusionOk="0">
                    <a:moveTo>
                      <a:pt x="7831" y="0"/>
                    </a:moveTo>
                    <a:cubicBezTo>
                      <a:pt x="7594" y="0"/>
                      <a:pt x="7348" y="161"/>
                      <a:pt x="7251" y="377"/>
                    </a:cubicBezTo>
                    <a:cubicBezTo>
                      <a:pt x="7205" y="367"/>
                      <a:pt x="7160" y="362"/>
                      <a:pt x="7115" y="362"/>
                    </a:cubicBezTo>
                    <a:cubicBezTo>
                      <a:pt x="6929" y="362"/>
                      <a:pt x="6760" y="447"/>
                      <a:pt x="6636" y="599"/>
                    </a:cubicBezTo>
                    <a:cubicBezTo>
                      <a:pt x="6584" y="582"/>
                      <a:pt x="6516" y="547"/>
                      <a:pt x="6448" y="530"/>
                    </a:cubicBezTo>
                    <a:cubicBezTo>
                      <a:pt x="6404" y="522"/>
                      <a:pt x="6361" y="518"/>
                      <a:pt x="6318" y="518"/>
                    </a:cubicBezTo>
                    <a:cubicBezTo>
                      <a:pt x="6010" y="518"/>
                      <a:pt x="5743" y="728"/>
                      <a:pt x="5713" y="1043"/>
                    </a:cubicBezTo>
                    <a:cubicBezTo>
                      <a:pt x="5694" y="1041"/>
                      <a:pt x="5674" y="1040"/>
                      <a:pt x="5655" y="1040"/>
                    </a:cubicBezTo>
                    <a:cubicBezTo>
                      <a:pt x="5339" y="1040"/>
                      <a:pt x="5080" y="1301"/>
                      <a:pt x="5064" y="1607"/>
                    </a:cubicBezTo>
                    <a:cubicBezTo>
                      <a:pt x="4984" y="1573"/>
                      <a:pt x="4899" y="1555"/>
                      <a:pt x="4813" y="1555"/>
                    </a:cubicBezTo>
                    <a:cubicBezTo>
                      <a:pt x="4642" y="1555"/>
                      <a:pt x="4471" y="1624"/>
                      <a:pt x="4346" y="1761"/>
                    </a:cubicBezTo>
                    <a:cubicBezTo>
                      <a:pt x="4124" y="1504"/>
                      <a:pt x="3919" y="1265"/>
                      <a:pt x="3697" y="1026"/>
                    </a:cubicBezTo>
                    <a:cubicBezTo>
                      <a:pt x="3592" y="912"/>
                      <a:pt x="3455" y="863"/>
                      <a:pt x="3316" y="863"/>
                    </a:cubicBezTo>
                    <a:cubicBezTo>
                      <a:pt x="2954" y="863"/>
                      <a:pt x="2580" y="1195"/>
                      <a:pt x="2740" y="1590"/>
                    </a:cubicBezTo>
                    <a:cubicBezTo>
                      <a:pt x="2877" y="1897"/>
                      <a:pt x="3013" y="2205"/>
                      <a:pt x="3150" y="2529"/>
                    </a:cubicBezTo>
                    <a:cubicBezTo>
                      <a:pt x="2894" y="2239"/>
                      <a:pt x="2638" y="1966"/>
                      <a:pt x="2347" y="1709"/>
                    </a:cubicBezTo>
                    <a:cubicBezTo>
                      <a:pt x="2241" y="1613"/>
                      <a:pt x="2105" y="1570"/>
                      <a:pt x="1969" y="1570"/>
                    </a:cubicBezTo>
                    <a:cubicBezTo>
                      <a:pt x="1623" y="1570"/>
                      <a:pt x="1277" y="1851"/>
                      <a:pt x="1424" y="2256"/>
                    </a:cubicBezTo>
                    <a:cubicBezTo>
                      <a:pt x="1869" y="3350"/>
                      <a:pt x="2381" y="4409"/>
                      <a:pt x="2945" y="5451"/>
                    </a:cubicBezTo>
                    <a:cubicBezTo>
                      <a:pt x="2723" y="5280"/>
                      <a:pt x="2484" y="5109"/>
                      <a:pt x="2245" y="4956"/>
                    </a:cubicBezTo>
                    <a:cubicBezTo>
                      <a:pt x="2157" y="4906"/>
                      <a:pt x="2069" y="4874"/>
                      <a:pt x="1975" y="4874"/>
                    </a:cubicBezTo>
                    <a:cubicBezTo>
                      <a:pt x="1941" y="4874"/>
                      <a:pt x="1905" y="4878"/>
                      <a:pt x="1869" y="4887"/>
                    </a:cubicBezTo>
                    <a:lnTo>
                      <a:pt x="1749" y="4665"/>
                    </a:lnTo>
                    <a:cubicBezTo>
                      <a:pt x="1650" y="4490"/>
                      <a:pt x="1482" y="4414"/>
                      <a:pt x="1313" y="4414"/>
                    </a:cubicBezTo>
                    <a:cubicBezTo>
                      <a:pt x="986" y="4414"/>
                      <a:pt x="652" y="4693"/>
                      <a:pt x="775" y="5075"/>
                    </a:cubicBezTo>
                    <a:cubicBezTo>
                      <a:pt x="826" y="5195"/>
                      <a:pt x="861" y="5314"/>
                      <a:pt x="895" y="5434"/>
                    </a:cubicBezTo>
                    <a:lnTo>
                      <a:pt x="758" y="5297"/>
                    </a:lnTo>
                    <a:cubicBezTo>
                      <a:pt x="680" y="5220"/>
                      <a:pt x="572" y="5183"/>
                      <a:pt x="462" y="5183"/>
                    </a:cubicBezTo>
                    <a:cubicBezTo>
                      <a:pt x="234" y="5183"/>
                      <a:pt x="0" y="5340"/>
                      <a:pt x="23" y="5605"/>
                    </a:cubicBezTo>
                    <a:cubicBezTo>
                      <a:pt x="75" y="6032"/>
                      <a:pt x="245" y="6442"/>
                      <a:pt x="502" y="6767"/>
                    </a:cubicBezTo>
                    <a:cubicBezTo>
                      <a:pt x="586" y="6863"/>
                      <a:pt x="695" y="6917"/>
                      <a:pt x="806" y="6917"/>
                    </a:cubicBezTo>
                    <a:cubicBezTo>
                      <a:pt x="853" y="6917"/>
                      <a:pt x="900" y="6907"/>
                      <a:pt x="946" y="6886"/>
                    </a:cubicBezTo>
                    <a:cubicBezTo>
                      <a:pt x="1254" y="7279"/>
                      <a:pt x="1493" y="7724"/>
                      <a:pt x="1698" y="8185"/>
                    </a:cubicBezTo>
                    <a:cubicBezTo>
                      <a:pt x="1776" y="8369"/>
                      <a:pt x="1912" y="8444"/>
                      <a:pt x="2056" y="8444"/>
                    </a:cubicBezTo>
                    <a:cubicBezTo>
                      <a:pt x="2260" y="8444"/>
                      <a:pt x="2479" y="8293"/>
                      <a:pt x="2569" y="8082"/>
                    </a:cubicBezTo>
                    <a:cubicBezTo>
                      <a:pt x="2774" y="8390"/>
                      <a:pt x="2996" y="8697"/>
                      <a:pt x="3236" y="8988"/>
                    </a:cubicBezTo>
                    <a:cubicBezTo>
                      <a:pt x="3335" y="9106"/>
                      <a:pt x="3462" y="9157"/>
                      <a:pt x="3590" y="9157"/>
                    </a:cubicBezTo>
                    <a:cubicBezTo>
                      <a:pt x="3924" y="9157"/>
                      <a:pt x="4265" y="8816"/>
                      <a:pt x="4141" y="8458"/>
                    </a:cubicBezTo>
                    <a:cubicBezTo>
                      <a:pt x="4056" y="8185"/>
                      <a:pt x="3953" y="7912"/>
                      <a:pt x="3851" y="7638"/>
                    </a:cubicBezTo>
                    <a:lnTo>
                      <a:pt x="3851" y="7638"/>
                    </a:lnTo>
                    <a:lnTo>
                      <a:pt x="4056" y="7826"/>
                    </a:lnTo>
                    <a:cubicBezTo>
                      <a:pt x="4163" y="7914"/>
                      <a:pt x="4302" y="7954"/>
                      <a:pt x="4441" y="7954"/>
                    </a:cubicBezTo>
                    <a:cubicBezTo>
                      <a:pt x="4789" y="7954"/>
                      <a:pt x="5137" y="7700"/>
                      <a:pt x="4978" y="7296"/>
                    </a:cubicBezTo>
                    <a:cubicBezTo>
                      <a:pt x="4790" y="6801"/>
                      <a:pt x="4585" y="6323"/>
                      <a:pt x="4346" y="5844"/>
                    </a:cubicBezTo>
                    <a:lnTo>
                      <a:pt x="4346" y="5844"/>
                    </a:lnTo>
                    <a:cubicBezTo>
                      <a:pt x="4705" y="6323"/>
                      <a:pt x="5115" y="6750"/>
                      <a:pt x="5542" y="7160"/>
                    </a:cubicBezTo>
                    <a:cubicBezTo>
                      <a:pt x="5653" y="7271"/>
                      <a:pt x="5786" y="7319"/>
                      <a:pt x="5917" y="7319"/>
                    </a:cubicBezTo>
                    <a:cubicBezTo>
                      <a:pt x="6229" y="7319"/>
                      <a:pt x="6525" y="7043"/>
                      <a:pt x="6465" y="6681"/>
                    </a:cubicBezTo>
                    <a:lnTo>
                      <a:pt x="6465" y="6681"/>
                    </a:lnTo>
                    <a:cubicBezTo>
                      <a:pt x="6704" y="7023"/>
                      <a:pt x="6943" y="7348"/>
                      <a:pt x="7200" y="7672"/>
                    </a:cubicBezTo>
                    <a:cubicBezTo>
                      <a:pt x="7299" y="7800"/>
                      <a:pt x="7428" y="7853"/>
                      <a:pt x="7558" y="7853"/>
                    </a:cubicBezTo>
                    <a:cubicBezTo>
                      <a:pt x="7830" y="7853"/>
                      <a:pt x="8110" y="7619"/>
                      <a:pt x="8156" y="7331"/>
                    </a:cubicBezTo>
                    <a:cubicBezTo>
                      <a:pt x="8191" y="7338"/>
                      <a:pt x="8226" y="7341"/>
                      <a:pt x="8259" y="7341"/>
                    </a:cubicBezTo>
                    <a:cubicBezTo>
                      <a:pt x="8641" y="7341"/>
                      <a:pt x="8943" y="6916"/>
                      <a:pt x="8754" y="6476"/>
                    </a:cubicBezTo>
                    <a:cubicBezTo>
                      <a:pt x="8379" y="5588"/>
                      <a:pt x="7934" y="4716"/>
                      <a:pt x="7422" y="3879"/>
                    </a:cubicBezTo>
                    <a:cubicBezTo>
                      <a:pt x="7644" y="3708"/>
                      <a:pt x="7712" y="3401"/>
                      <a:pt x="7610" y="3144"/>
                    </a:cubicBezTo>
                    <a:cubicBezTo>
                      <a:pt x="7473" y="2871"/>
                      <a:pt x="7370" y="2598"/>
                      <a:pt x="7268" y="2324"/>
                    </a:cubicBezTo>
                    <a:cubicBezTo>
                      <a:pt x="7405" y="2273"/>
                      <a:pt x="7507" y="2205"/>
                      <a:pt x="7593" y="2085"/>
                    </a:cubicBezTo>
                    <a:cubicBezTo>
                      <a:pt x="7695" y="2171"/>
                      <a:pt x="7780" y="2256"/>
                      <a:pt x="7883" y="2341"/>
                    </a:cubicBezTo>
                    <a:cubicBezTo>
                      <a:pt x="7993" y="2446"/>
                      <a:pt x="8132" y="2493"/>
                      <a:pt x="8271" y="2493"/>
                    </a:cubicBezTo>
                    <a:cubicBezTo>
                      <a:pt x="8631" y="2493"/>
                      <a:pt x="8992" y="2184"/>
                      <a:pt x="8857" y="1778"/>
                    </a:cubicBezTo>
                    <a:cubicBezTo>
                      <a:pt x="8772" y="1555"/>
                      <a:pt x="8686" y="1333"/>
                      <a:pt x="8601" y="1111"/>
                    </a:cubicBezTo>
                    <a:cubicBezTo>
                      <a:pt x="8566" y="770"/>
                      <a:pt x="8413" y="445"/>
                      <a:pt x="8208" y="189"/>
                    </a:cubicBezTo>
                    <a:cubicBezTo>
                      <a:pt x="8106" y="56"/>
                      <a:pt x="7970" y="0"/>
                      <a:pt x="7831"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1" name="Google Shape;254;p14"/>
              <p:cNvSpPr/>
              <p:nvPr/>
            </p:nvSpPr>
            <p:spPr>
              <a:xfrm rot="-572741">
                <a:off x="535668" y="4556036"/>
                <a:ext cx="266129" cy="184772"/>
              </a:xfrm>
              <a:custGeom>
                <a:avLst/>
                <a:ahLst/>
                <a:rect l="l" t="t" r="r" b="b"/>
                <a:pathLst>
                  <a:path w="4508" h="3130" extrusionOk="0">
                    <a:moveTo>
                      <a:pt x="1426" y="0"/>
                    </a:moveTo>
                    <a:cubicBezTo>
                      <a:pt x="967" y="0"/>
                      <a:pt x="686" y="660"/>
                      <a:pt x="1163" y="978"/>
                    </a:cubicBezTo>
                    <a:cubicBezTo>
                      <a:pt x="1385" y="1115"/>
                      <a:pt x="1607" y="1269"/>
                      <a:pt x="1829" y="1422"/>
                    </a:cubicBezTo>
                    <a:cubicBezTo>
                      <a:pt x="1402" y="1252"/>
                      <a:pt x="958" y="1132"/>
                      <a:pt x="514" y="1064"/>
                    </a:cubicBezTo>
                    <a:cubicBezTo>
                      <a:pt x="496" y="1061"/>
                      <a:pt x="478" y="1060"/>
                      <a:pt x="461" y="1060"/>
                    </a:cubicBezTo>
                    <a:cubicBezTo>
                      <a:pt x="139" y="1060"/>
                      <a:pt x="0" y="1498"/>
                      <a:pt x="309" y="1627"/>
                    </a:cubicBezTo>
                    <a:cubicBezTo>
                      <a:pt x="1453" y="2191"/>
                      <a:pt x="2615" y="2687"/>
                      <a:pt x="3811" y="3114"/>
                    </a:cubicBezTo>
                    <a:cubicBezTo>
                      <a:pt x="3853" y="3125"/>
                      <a:pt x="3894" y="3130"/>
                      <a:pt x="3934" y="3130"/>
                    </a:cubicBezTo>
                    <a:cubicBezTo>
                      <a:pt x="4267" y="3130"/>
                      <a:pt x="4507" y="2768"/>
                      <a:pt x="4324" y="2448"/>
                    </a:cubicBezTo>
                    <a:lnTo>
                      <a:pt x="4307" y="2430"/>
                    </a:lnTo>
                    <a:cubicBezTo>
                      <a:pt x="4495" y="2208"/>
                      <a:pt x="4495" y="1867"/>
                      <a:pt x="4307" y="1645"/>
                    </a:cubicBezTo>
                    <a:cubicBezTo>
                      <a:pt x="3948" y="1217"/>
                      <a:pt x="3777" y="636"/>
                      <a:pt x="3213" y="431"/>
                    </a:cubicBezTo>
                    <a:cubicBezTo>
                      <a:pt x="3168" y="414"/>
                      <a:pt x="3121" y="406"/>
                      <a:pt x="3076" y="406"/>
                    </a:cubicBezTo>
                    <a:cubicBezTo>
                      <a:pt x="2900" y="406"/>
                      <a:pt x="2738" y="528"/>
                      <a:pt x="2684" y="705"/>
                    </a:cubicBezTo>
                    <a:cubicBezTo>
                      <a:pt x="2376" y="466"/>
                      <a:pt x="2051" y="243"/>
                      <a:pt x="1693" y="73"/>
                    </a:cubicBezTo>
                    <a:cubicBezTo>
                      <a:pt x="1600" y="22"/>
                      <a:pt x="1510" y="0"/>
                      <a:pt x="1426"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2" name="Google Shape;255;p14"/>
              <p:cNvSpPr/>
              <p:nvPr/>
            </p:nvSpPr>
            <p:spPr>
              <a:xfrm rot="-572741">
                <a:off x="753579" y="4382593"/>
                <a:ext cx="229351" cy="229341"/>
              </a:xfrm>
              <a:custGeom>
                <a:avLst/>
                <a:ahLst/>
                <a:rect l="l" t="t" r="r" b="b"/>
                <a:pathLst>
                  <a:path w="3885" h="3885" extrusionOk="0">
                    <a:moveTo>
                      <a:pt x="3162" y="1"/>
                    </a:moveTo>
                    <a:cubicBezTo>
                      <a:pt x="3029" y="1"/>
                      <a:pt x="2899" y="44"/>
                      <a:pt x="2801" y="142"/>
                    </a:cubicBezTo>
                    <a:cubicBezTo>
                      <a:pt x="1878" y="1082"/>
                      <a:pt x="955" y="2005"/>
                      <a:pt x="238" y="3098"/>
                    </a:cubicBezTo>
                    <a:cubicBezTo>
                      <a:pt x="1" y="3474"/>
                      <a:pt x="332" y="3884"/>
                      <a:pt x="703" y="3884"/>
                    </a:cubicBezTo>
                    <a:cubicBezTo>
                      <a:pt x="787" y="3884"/>
                      <a:pt x="873" y="3863"/>
                      <a:pt x="955" y="3816"/>
                    </a:cubicBezTo>
                    <a:cubicBezTo>
                      <a:pt x="1280" y="3645"/>
                      <a:pt x="1588" y="3440"/>
                      <a:pt x="1861" y="3218"/>
                    </a:cubicBezTo>
                    <a:cubicBezTo>
                      <a:pt x="1895" y="3183"/>
                      <a:pt x="1929" y="3132"/>
                      <a:pt x="1963" y="3081"/>
                    </a:cubicBezTo>
                    <a:cubicBezTo>
                      <a:pt x="2459" y="2739"/>
                      <a:pt x="2869" y="2295"/>
                      <a:pt x="3177" y="1782"/>
                    </a:cubicBezTo>
                    <a:cubicBezTo>
                      <a:pt x="3296" y="1731"/>
                      <a:pt x="3399" y="1629"/>
                      <a:pt x="3450" y="1492"/>
                    </a:cubicBezTo>
                    <a:cubicBezTo>
                      <a:pt x="3467" y="1407"/>
                      <a:pt x="3484" y="1321"/>
                      <a:pt x="3467" y="1236"/>
                    </a:cubicBezTo>
                    <a:cubicBezTo>
                      <a:pt x="3552" y="1048"/>
                      <a:pt x="3638" y="877"/>
                      <a:pt x="3723" y="689"/>
                    </a:cubicBezTo>
                    <a:cubicBezTo>
                      <a:pt x="3885" y="304"/>
                      <a:pt x="3514" y="1"/>
                      <a:pt x="3162"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3" name="Google Shape;256;p14"/>
              <p:cNvSpPr/>
              <p:nvPr/>
            </p:nvSpPr>
            <p:spPr>
              <a:xfrm rot="-572741">
                <a:off x="261183" y="3953169"/>
                <a:ext cx="691122" cy="1015948"/>
              </a:xfrm>
              <a:custGeom>
                <a:avLst/>
                <a:ahLst/>
                <a:rect l="l" t="t" r="r" b="b"/>
                <a:pathLst>
                  <a:path w="11707" h="17210" extrusionOk="0">
                    <a:moveTo>
                      <a:pt x="7971" y="601"/>
                    </a:moveTo>
                    <a:cubicBezTo>
                      <a:pt x="8633" y="601"/>
                      <a:pt x="9201" y="1037"/>
                      <a:pt x="9014" y="1974"/>
                    </a:cubicBezTo>
                    <a:cubicBezTo>
                      <a:pt x="8843" y="2828"/>
                      <a:pt x="7852" y="3529"/>
                      <a:pt x="7186" y="3990"/>
                    </a:cubicBezTo>
                    <a:cubicBezTo>
                      <a:pt x="7045" y="4130"/>
                      <a:pt x="7161" y="4356"/>
                      <a:pt x="7337" y="4356"/>
                    </a:cubicBezTo>
                    <a:cubicBezTo>
                      <a:pt x="7355" y="4356"/>
                      <a:pt x="7372" y="4354"/>
                      <a:pt x="7391" y="4349"/>
                    </a:cubicBezTo>
                    <a:cubicBezTo>
                      <a:pt x="7510" y="4281"/>
                      <a:pt x="7630" y="4195"/>
                      <a:pt x="7749" y="4127"/>
                    </a:cubicBezTo>
                    <a:cubicBezTo>
                      <a:pt x="8313" y="4503"/>
                      <a:pt x="8911" y="4657"/>
                      <a:pt x="9253" y="5306"/>
                    </a:cubicBezTo>
                    <a:cubicBezTo>
                      <a:pt x="9458" y="5750"/>
                      <a:pt x="9407" y="6280"/>
                      <a:pt x="9116" y="6673"/>
                    </a:cubicBezTo>
                    <a:cubicBezTo>
                      <a:pt x="8730" y="7222"/>
                      <a:pt x="8162" y="7418"/>
                      <a:pt x="7556" y="7418"/>
                    </a:cubicBezTo>
                    <a:cubicBezTo>
                      <a:pt x="6956" y="7418"/>
                      <a:pt x="6320" y="7227"/>
                      <a:pt x="5784" y="6997"/>
                    </a:cubicBezTo>
                    <a:lnTo>
                      <a:pt x="5802" y="6997"/>
                    </a:lnTo>
                    <a:cubicBezTo>
                      <a:pt x="5682" y="6656"/>
                      <a:pt x="5426" y="6399"/>
                      <a:pt x="5101" y="6297"/>
                    </a:cubicBezTo>
                    <a:cubicBezTo>
                      <a:pt x="5082" y="6287"/>
                      <a:pt x="5063" y="6283"/>
                      <a:pt x="5045" y="6283"/>
                    </a:cubicBezTo>
                    <a:cubicBezTo>
                      <a:pt x="4936" y="6283"/>
                      <a:pt x="4864" y="6443"/>
                      <a:pt x="4981" y="6502"/>
                    </a:cubicBezTo>
                    <a:cubicBezTo>
                      <a:pt x="5135" y="6570"/>
                      <a:pt x="5255" y="6690"/>
                      <a:pt x="5357" y="6809"/>
                    </a:cubicBezTo>
                    <a:cubicBezTo>
                      <a:pt x="5238" y="6844"/>
                      <a:pt x="5204" y="6980"/>
                      <a:pt x="5306" y="7049"/>
                    </a:cubicBezTo>
                    <a:cubicBezTo>
                      <a:pt x="5357" y="7083"/>
                      <a:pt x="5409" y="7117"/>
                      <a:pt x="5477" y="7168"/>
                    </a:cubicBezTo>
                    <a:cubicBezTo>
                      <a:pt x="5530" y="7960"/>
                      <a:pt x="4374" y="8968"/>
                      <a:pt x="3606" y="8968"/>
                    </a:cubicBezTo>
                    <a:cubicBezTo>
                      <a:pt x="3131" y="8968"/>
                      <a:pt x="2804" y="8584"/>
                      <a:pt x="2999" y="7527"/>
                    </a:cubicBezTo>
                    <a:cubicBezTo>
                      <a:pt x="3041" y="7390"/>
                      <a:pt x="2927" y="7263"/>
                      <a:pt x="2793" y="7263"/>
                    </a:cubicBezTo>
                    <a:cubicBezTo>
                      <a:pt x="2760" y="7263"/>
                      <a:pt x="2725" y="7271"/>
                      <a:pt x="2692" y="7288"/>
                    </a:cubicBezTo>
                    <a:cubicBezTo>
                      <a:pt x="2411" y="7426"/>
                      <a:pt x="2146" y="7490"/>
                      <a:pt x="1903" y="7490"/>
                    </a:cubicBezTo>
                    <a:cubicBezTo>
                      <a:pt x="1067" y="7490"/>
                      <a:pt x="497" y="6743"/>
                      <a:pt x="471" y="5750"/>
                    </a:cubicBezTo>
                    <a:cubicBezTo>
                      <a:pt x="440" y="4718"/>
                      <a:pt x="1021" y="4351"/>
                      <a:pt x="1730" y="4351"/>
                    </a:cubicBezTo>
                    <a:cubicBezTo>
                      <a:pt x="2219" y="4351"/>
                      <a:pt x="2769" y="4525"/>
                      <a:pt x="3222" y="4776"/>
                    </a:cubicBezTo>
                    <a:lnTo>
                      <a:pt x="3273" y="4793"/>
                    </a:lnTo>
                    <a:cubicBezTo>
                      <a:pt x="3299" y="4805"/>
                      <a:pt x="3324" y="4811"/>
                      <a:pt x="3348" y="4811"/>
                    </a:cubicBezTo>
                    <a:cubicBezTo>
                      <a:pt x="3526" y="4811"/>
                      <a:pt x="3625" y="4506"/>
                      <a:pt x="3444" y="4400"/>
                    </a:cubicBezTo>
                    <a:cubicBezTo>
                      <a:pt x="3375" y="4366"/>
                      <a:pt x="3307" y="4332"/>
                      <a:pt x="3222" y="4298"/>
                    </a:cubicBezTo>
                    <a:cubicBezTo>
                      <a:pt x="2213" y="3655"/>
                      <a:pt x="3176" y="1441"/>
                      <a:pt x="4306" y="1441"/>
                    </a:cubicBezTo>
                    <a:cubicBezTo>
                      <a:pt x="4708" y="1441"/>
                      <a:pt x="5131" y="1722"/>
                      <a:pt x="5494" y="2452"/>
                    </a:cubicBezTo>
                    <a:cubicBezTo>
                      <a:pt x="5529" y="2529"/>
                      <a:pt x="5589" y="2560"/>
                      <a:pt x="5652" y="2560"/>
                    </a:cubicBezTo>
                    <a:cubicBezTo>
                      <a:pt x="5745" y="2560"/>
                      <a:pt x="5846" y="2493"/>
                      <a:pt x="5887" y="2401"/>
                    </a:cubicBezTo>
                    <a:cubicBezTo>
                      <a:pt x="6092" y="1923"/>
                      <a:pt x="6382" y="1496"/>
                      <a:pt x="6758" y="1120"/>
                    </a:cubicBezTo>
                    <a:cubicBezTo>
                      <a:pt x="7085" y="780"/>
                      <a:pt x="7548" y="601"/>
                      <a:pt x="7971" y="601"/>
                    </a:cubicBezTo>
                    <a:close/>
                    <a:moveTo>
                      <a:pt x="10788" y="9374"/>
                    </a:moveTo>
                    <a:cubicBezTo>
                      <a:pt x="10993" y="9374"/>
                      <a:pt x="10599" y="10507"/>
                      <a:pt x="10534" y="10620"/>
                    </a:cubicBezTo>
                    <a:cubicBezTo>
                      <a:pt x="10244" y="10944"/>
                      <a:pt x="9902" y="11235"/>
                      <a:pt x="9543" y="11474"/>
                    </a:cubicBezTo>
                    <a:cubicBezTo>
                      <a:pt x="9270" y="11645"/>
                      <a:pt x="8980" y="11850"/>
                      <a:pt x="8672" y="12021"/>
                    </a:cubicBezTo>
                    <a:cubicBezTo>
                      <a:pt x="9065" y="10944"/>
                      <a:pt x="9697" y="9970"/>
                      <a:pt x="10739" y="9389"/>
                    </a:cubicBezTo>
                    <a:cubicBezTo>
                      <a:pt x="10759" y="9379"/>
                      <a:pt x="10775" y="9374"/>
                      <a:pt x="10788" y="9374"/>
                    </a:cubicBezTo>
                    <a:close/>
                    <a:moveTo>
                      <a:pt x="5163" y="10615"/>
                    </a:moveTo>
                    <a:cubicBezTo>
                      <a:pt x="5544" y="10615"/>
                      <a:pt x="6039" y="10764"/>
                      <a:pt x="6126" y="10808"/>
                    </a:cubicBezTo>
                    <a:cubicBezTo>
                      <a:pt x="6536" y="11064"/>
                      <a:pt x="6912" y="11354"/>
                      <a:pt x="7237" y="11696"/>
                    </a:cubicBezTo>
                    <a:cubicBezTo>
                      <a:pt x="7425" y="11867"/>
                      <a:pt x="7596" y="12055"/>
                      <a:pt x="7766" y="12243"/>
                    </a:cubicBezTo>
                    <a:cubicBezTo>
                      <a:pt x="7801" y="12328"/>
                      <a:pt x="7835" y="12397"/>
                      <a:pt x="7869" y="12482"/>
                    </a:cubicBezTo>
                    <a:cubicBezTo>
                      <a:pt x="7869" y="12550"/>
                      <a:pt x="7886" y="12602"/>
                      <a:pt x="7954" y="12653"/>
                    </a:cubicBezTo>
                    <a:cubicBezTo>
                      <a:pt x="7972" y="12687"/>
                      <a:pt x="7972" y="12704"/>
                      <a:pt x="7989" y="12738"/>
                    </a:cubicBezTo>
                    <a:cubicBezTo>
                      <a:pt x="7954" y="12875"/>
                      <a:pt x="7920" y="13029"/>
                      <a:pt x="7886" y="13165"/>
                    </a:cubicBezTo>
                    <a:cubicBezTo>
                      <a:pt x="6827" y="12738"/>
                      <a:pt x="5477" y="12226"/>
                      <a:pt x="4862" y="11269"/>
                    </a:cubicBezTo>
                    <a:cubicBezTo>
                      <a:pt x="4534" y="10756"/>
                      <a:pt x="4794" y="10615"/>
                      <a:pt x="5163" y="10615"/>
                    </a:cubicBezTo>
                    <a:close/>
                    <a:moveTo>
                      <a:pt x="8067" y="0"/>
                    </a:moveTo>
                    <a:cubicBezTo>
                      <a:pt x="7155" y="0"/>
                      <a:pt x="6168" y="1030"/>
                      <a:pt x="5682" y="1872"/>
                    </a:cubicBezTo>
                    <a:cubicBezTo>
                      <a:pt x="5288" y="1258"/>
                      <a:pt x="4829" y="1013"/>
                      <a:pt x="4381" y="1013"/>
                    </a:cubicBezTo>
                    <a:cubicBezTo>
                      <a:pt x="3156" y="1013"/>
                      <a:pt x="2007" y="2844"/>
                      <a:pt x="2470" y="4007"/>
                    </a:cubicBezTo>
                    <a:cubicBezTo>
                      <a:pt x="2227" y="3946"/>
                      <a:pt x="1986" y="3913"/>
                      <a:pt x="1755" y="3913"/>
                    </a:cubicBezTo>
                    <a:cubicBezTo>
                      <a:pt x="836" y="3913"/>
                      <a:pt x="84" y="4435"/>
                      <a:pt x="44" y="5733"/>
                    </a:cubicBezTo>
                    <a:cubicBezTo>
                      <a:pt x="0" y="7012"/>
                      <a:pt x="839" y="7880"/>
                      <a:pt x="1910" y="7880"/>
                    </a:cubicBezTo>
                    <a:cubicBezTo>
                      <a:pt x="2112" y="7880"/>
                      <a:pt x="2323" y="7849"/>
                      <a:pt x="2538" y="7783"/>
                    </a:cubicBezTo>
                    <a:lnTo>
                      <a:pt x="2538" y="7783"/>
                    </a:lnTo>
                    <a:cubicBezTo>
                      <a:pt x="2413" y="8930"/>
                      <a:pt x="2842" y="9352"/>
                      <a:pt x="3426" y="9352"/>
                    </a:cubicBezTo>
                    <a:cubicBezTo>
                      <a:pt x="4358" y="9352"/>
                      <a:pt x="5686" y="8280"/>
                      <a:pt x="5802" y="7356"/>
                    </a:cubicBezTo>
                    <a:cubicBezTo>
                      <a:pt x="5921" y="7425"/>
                      <a:pt x="6058" y="7476"/>
                      <a:pt x="6177" y="7527"/>
                    </a:cubicBezTo>
                    <a:cubicBezTo>
                      <a:pt x="6177" y="7544"/>
                      <a:pt x="6177" y="7578"/>
                      <a:pt x="6177" y="7612"/>
                    </a:cubicBezTo>
                    <a:cubicBezTo>
                      <a:pt x="6519" y="8877"/>
                      <a:pt x="6912" y="10124"/>
                      <a:pt x="7391" y="11337"/>
                    </a:cubicBezTo>
                    <a:cubicBezTo>
                      <a:pt x="6779" y="10702"/>
                      <a:pt x="6055" y="10148"/>
                      <a:pt x="5401" y="10148"/>
                    </a:cubicBezTo>
                    <a:cubicBezTo>
                      <a:pt x="5104" y="10148"/>
                      <a:pt x="4822" y="10262"/>
                      <a:pt x="4571" y="10534"/>
                    </a:cubicBezTo>
                    <a:cubicBezTo>
                      <a:pt x="3358" y="11850"/>
                      <a:pt x="7220" y="13336"/>
                      <a:pt x="7937" y="13644"/>
                    </a:cubicBezTo>
                    <a:cubicBezTo>
                      <a:pt x="7969" y="13662"/>
                      <a:pt x="8003" y="13671"/>
                      <a:pt x="8035" y="13671"/>
                    </a:cubicBezTo>
                    <a:cubicBezTo>
                      <a:pt x="8124" y="13671"/>
                      <a:pt x="8207" y="13607"/>
                      <a:pt x="8245" y="13507"/>
                    </a:cubicBezTo>
                    <a:lnTo>
                      <a:pt x="8279" y="13336"/>
                    </a:lnTo>
                    <a:cubicBezTo>
                      <a:pt x="9048" y="14823"/>
                      <a:pt x="10039" y="16173"/>
                      <a:pt x="11355" y="17181"/>
                    </a:cubicBezTo>
                    <a:cubicBezTo>
                      <a:pt x="11385" y="17201"/>
                      <a:pt x="11417" y="17210"/>
                      <a:pt x="11449" y="17210"/>
                    </a:cubicBezTo>
                    <a:cubicBezTo>
                      <a:pt x="11580" y="17210"/>
                      <a:pt x="11707" y="17062"/>
                      <a:pt x="11679" y="16924"/>
                    </a:cubicBezTo>
                    <a:cubicBezTo>
                      <a:pt x="11628" y="16685"/>
                      <a:pt x="11543" y="16463"/>
                      <a:pt x="11389" y="16258"/>
                    </a:cubicBezTo>
                    <a:cubicBezTo>
                      <a:pt x="11360" y="16200"/>
                      <a:pt x="11310" y="16176"/>
                      <a:pt x="11258" y="16176"/>
                    </a:cubicBezTo>
                    <a:cubicBezTo>
                      <a:pt x="11156" y="16176"/>
                      <a:pt x="11047" y="16270"/>
                      <a:pt x="11081" y="16395"/>
                    </a:cubicBezTo>
                    <a:cubicBezTo>
                      <a:pt x="11081" y="16395"/>
                      <a:pt x="11081" y="16395"/>
                      <a:pt x="11081" y="16412"/>
                    </a:cubicBezTo>
                    <a:cubicBezTo>
                      <a:pt x="10022" y="15438"/>
                      <a:pt x="9168" y="14259"/>
                      <a:pt x="8552" y="12960"/>
                    </a:cubicBezTo>
                    <a:cubicBezTo>
                      <a:pt x="8570" y="12926"/>
                      <a:pt x="8570" y="12892"/>
                      <a:pt x="8552" y="12875"/>
                    </a:cubicBezTo>
                    <a:cubicBezTo>
                      <a:pt x="8518" y="12807"/>
                      <a:pt x="8484" y="12755"/>
                      <a:pt x="8433" y="12687"/>
                    </a:cubicBezTo>
                    <a:cubicBezTo>
                      <a:pt x="8433" y="12670"/>
                      <a:pt x="8433" y="12653"/>
                      <a:pt x="8450" y="12619"/>
                    </a:cubicBezTo>
                    <a:cubicBezTo>
                      <a:pt x="9236" y="12362"/>
                      <a:pt x="10107" y="11611"/>
                      <a:pt x="10637" y="11115"/>
                    </a:cubicBezTo>
                    <a:cubicBezTo>
                      <a:pt x="11286" y="10517"/>
                      <a:pt x="11525" y="9748"/>
                      <a:pt x="11115" y="8962"/>
                    </a:cubicBezTo>
                    <a:cubicBezTo>
                      <a:pt x="11068" y="8891"/>
                      <a:pt x="10988" y="8853"/>
                      <a:pt x="10910" y="8853"/>
                    </a:cubicBezTo>
                    <a:cubicBezTo>
                      <a:pt x="10875" y="8853"/>
                      <a:pt x="10840" y="8861"/>
                      <a:pt x="10808" y="8877"/>
                    </a:cubicBezTo>
                    <a:cubicBezTo>
                      <a:pt x="9424" y="9492"/>
                      <a:pt x="8638" y="10756"/>
                      <a:pt x="8159" y="12140"/>
                    </a:cubicBezTo>
                    <a:cubicBezTo>
                      <a:pt x="7510" y="10654"/>
                      <a:pt x="7015" y="9082"/>
                      <a:pt x="6502" y="7630"/>
                    </a:cubicBezTo>
                    <a:lnTo>
                      <a:pt x="6502" y="7630"/>
                    </a:lnTo>
                    <a:cubicBezTo>
                      <a:pt x="6832" y="7728"/>
                      <a:pt x="7173" y="7782"/>
                      <a:pt x="7508" y="7782"/>
                    </a:cubicBezTo>
                    <a:cubicBezTo>
                      <a:pt x="8281" y="7782"/>
                      <a:pt x="9020" y="7491"/>
                      <a:pt x="9509" y="6775"/>
                    </a:cubicBezTo>
                    <a:cubicBezTo>
                      <a:pt x="10295" y="5630"/>
                      <a:pt x="9321" y="4161"/>
                      <a:pt x="8125" y="3819"/>
                    </a:cubicBezTo>
                    <a:cubicBezTo>
                      <a:pt x="9099" y="3033"/>
                      <a:pt x="9919" y="1872"/>
                      <a:pt x="9185" y="710"/>
                    </a:cubicBezTo>
                    <a:cubicBezTo>
                      <a:pt x="8860" y="202"/>
                      <a:pt x="8471" y="0"/>
                      <a:pt x="806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04" name="Google Shape;257;p14"/>
            <p:cNvSpPr/>
            <p:nvPr/>
          </p:nvSpPr>
          <p:spPr>
            <a:xfrm rot="-321182">
              <a:off x="453297" y="4166216"/>
              <a:ext cx="153609" cy="146814"/>
            </a:xfrm>
            <a:custGeom>
              <a:avLst/>
              <a:ahLst/>
              <a:rect l="l" t="t" r="r" b="b"/>
              <a:pathLst>
                <a:path w="2602" h="2487" extrusionOk="0">
                  <a:moveTo>
                    <a:pt x="1653" y="602"/>
                  </a:moveTo>
                  <a:cubicBezTo>
                    <a:pt x="1747" y="602"/>
                    <a:pt x="1841" y="614"/>
                    <a:pt x="1935" y="640"/>
                  </a:cubicBezTo>
                  <a:cubicBezTo>
                    <a:pt x="1949" y="645"/>
                    <a:pt x="1962" y="647"/>
                    <a:pt x="1973" y="647"/>
                  </a:cubicBezTo>
                  <a:cubicBezTo>
                    <a:pt x="2004" y="647"/>
                    <a:pt x="2025" y="631"/>
                    <a:pt x="2038" y="606"/>
                  </a:cubicBezTo>
                  <a:lnTo>
                    <a:pt x="2072" y="657"/>
                  </a:lnTo>
                  <a:cubicBezTo>
                    <a:pt x="2157" y="1101"/>
                    <a:pt x="2021" y="1546"/>
                    <a:pt x="1730" y="1870"/>
                  </a:cubicBezTo>
                  <a:cubicBezTo>
                    <a:pt x="1586" y="2014"/>
                    <a:pt x="1328" y="2101"/>
                    <a:pt x="1084" y="2101"/>
                  </a:cubicBezTo>
                  <a:cubicBezTo>
                    <a:pt x="777" y="2101"/>
                    <a:pt x="492" y="1964"/>
                    <a:pt x="483" y="1631"/>
                  </a:cubicBezTo>
                  <a:cubicBezTo>
                    <a:pt x="483" y="1221"/>
                    <a:pt x="825" y="879"/>
                    <a:pt x="1201" y="708"/>
                  </a:cubicBezTo>
                  <a:cubicBezTo>
                    <a:pt x="1235" y="708"/>
                    <a:pt x="1269" y="708"/>
                    <a:pt x="1303" y="691"/>
                  </a:cubicBezTo>
                  <a:cubicBezTo>
                    <a:pt x="1320" y="674"/>
                    <a:pt x="1354" y="657"/>
                    <a:pt x="1371" y="640"/>
                  </a:cubicBezTo>
                  <a:cubicBezTo>
                    <a:pt x="1465" y="614"/>
                    <a:pt x="1559" y="602"/>
                    <a:pt x="1653" y="602"/>
                  </a:cubicBezTo>
                  <a:close/>
                  <a:moveTo>
                    <a:pt x="1820" y="0"/>
                  </a:moveTo>
                  <a:cubicBezTo>
                    <a:pt x="1569" y="0"/>
                    <a:pt x="1302" y="131"/>
                    <a:pt x="1132" y="367"/>
                  </a:cubicBezTo>
                  <a:cubicBezTo>
                    <a:pt x="620" y="555"/>
                    <a:pt x="244" y="982"/>
                    <a:pt x="107" y="1511"/>
                  </a:cubicBezTo>
                  <a:cubicBezTo>
                    <a:pt x="0" y="2163"/>
                    <a:pt x="576" y="2486"/>
                    <a:pt x="1144" y="2486"/>
                  </a:cubicBezTo>
                  <a:cubicBezTo>
                    <a:pt x="1395" y="2486"/>
                    <a:pt x="1644" y="2423"/>
                    <a:pt x="1833" y="2297"/>
                  </a:cubicBezTo>
                  <a:cubicBezTo>
                    <a:pt x="2380" y="1939"/>
                    <a:pt x="2602" y="1135"/>
                    <a:pt x="2448" y="520"/>
                  </a:cubicBezTo>
                  <a:cubicBezTo>
                    <a:pt x="2358" y="161"/>
                    <a:pt x="2098" y="0"/>
                    <a:pt x="182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05" name="Google Shape;258;p14"/>
          <p:cNvGrpSpPr/>
          <p:nvPr/>
        </p:nvGrpSpPr>
        <p:grpSpPr>
          <a:xfrm>
            <a:off x="7685850" y="32550"/>
            <a:ext cx="1290421" cy="820102"/>
            <a:chOff x="7685850" y="32550"/>
            <a:chExt cx="1290421" cy="820102"/>
          </a:xfrm>
        </p:grpSpPr>
        <p:sp>
          <p:nvSpPr>
            <p:cNvPr id="1048605" name="Google Shape;259;p14"/>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6" name="Google Shape;260;p14"/>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7" name="Google Shape;261;p14"/>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8" name="Google Shape;262;p14"/>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9" name="Google Shape;263;p14"/>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0" name="Google Shape;264;p14"/>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1" name="Google Shape;265;p14"/>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2" name="Google Shape;266;p14"/>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3" name="Google Shape;267;p14"/>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4" name="Google Shape;268;p14"/>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5" name="Google Shape;269;p14"/>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6" name="Google Shape;270;p14"/>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7" name="Google Shape;271;p14"/>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8" name="Google Shape;272;p14"/>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9" name="Google Shape;273;p14"/>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0" name="Google Shape;274;p14"/>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1" name="Google Shape;275;p14"/>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22" name="Google Shape;276;p14"/>
          <p:cNvSpPr/>
          <p:nvPr/>
        </p:nvSpPr>
        <p:spPr>
          <a:xfrm rot="10800000">
            <a:off x="7995625" y="4380297"/>
            <a:ext cx="766116" cy="589721"/>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accent3"/>
        </a:solidFill>
      </p:bgPr>
    </p:bg>
    <p:spTree>
      <p:nvGrpSpPr>
        <p:cNvPr id="115" name="Shape 277"/>
        <p:cNvGrpSpPr/>
        <p:nvPr/>
      </p:nvGrpSpPr>
      <p:grpSpPr>
        <a:xfrm>
          <a:off x="0" y="0"/>
          <a:ext cx="0" cy="0"/>
          <a:chOff x="0" y="0"/>
          <a:chExt cx="0" cy="0"/>
        </a:xfrm>
      </p:grpSpPr>
      <p:pic>
        <p:nvPicPr>
          <p:cNvPr id="2097155" name="Google Shape;278;p15"/>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661" name="Google Shape;279;p15"/>
          <p:cNvSpPr txBox="1">
            <a:spLocks noGrp="1"/>
          </p:cNvSpPr>
          <p:nvPr>
            <p:ph type="subTitle" idx="1"/>
          </p:nvPr>
        </p:nvSpPr>
        <p:spPr>
          <a:xfrm>
            <a:off x="2028888" y="2897725"/>
            <a:ext cx="5086200" cy="761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8662" name="Google Shape;280;p15"/>
          <p:cNvSpPr txBox="1">
            <a:spLocks noGrp="1"/>
          </p:cNvSpPr>
          <p:nvPr>
            <p:ph type="title"/>
          </p:nvPr>
        </p:nvSpPr>
        <p:spPr>
          <a:xfrm>
            <a:off x="2365038" y="1484075"/>
            <a:ext cx="4413900" cy="1337400"/>
          </a:xfrm>
          <a:prstGeom prst="rect"/>
        </p:spPr>
        <p:txBody>
          <a:bodyPr anchor="ctr" anchorCtr="0" bIns="91425" lIns="91425" rIns="91425" spcFirstLastPara="1" tIns="91425" wrap="square">
            <a:noAutofit/>
          </a:bodyPr>
          <a:lstStyle>
            <a:lvl1pPr algn="ctr" lvl="0" rtl="0">
              <a:spcBef>
                <a:spcPts val="0"/>
              </a:spcBef>
              <a:spcAft>
                <a:spcPts val="0"/>
              </a:spcAft>
              <a:buSzPts val="8000"/>
              <a:buNone/>
              <a:defRPr sz="12000"/>
            </a:lvl1pPr>
            <a:lvl2pPr algn="ctr" lvl="1" rtl="0">
              <a:spcBef>
                <a:spcPts val="0"/>
              </a:spcBef>
              <a:spcAft>
                <a:spcPts val="0"/>
              </a:spcAft>
              <a:buSzPts val="2500"/>
              <a:buNone/>
            </a:lvl2pPr>
            <a:lvl3pPr algn="ctr" lvl="2" rtl="0">
              <a:spcBef>
                <a:spcPts val="0"/>
              </a:spcBef>
              <a:spcAft>
                <a:spcPts val="0"/>
              </a:spcAft>
              <a:buSzPts val="2500"/>
              <a:buNone/>
            </a:lvl3pPr>
            <a:lvl4pPr algn="ctr" lvl="3" rtl="0">
              <a:spcBef>
                <a:spcPts val="0"/>
              </a:spcBef>
              <a:spcAft>
                <a:spcPts val="0"/>
              </a:spcAft>
              <a:buSzPts val="2500"/>
              <a:buNone/>
            </a:lvl4pPr>
            <a:lvl5pPr algn="ctr" lvl="4" rtl="0">
              <a:spcBef>
                <a:spcPts val="0"/>
              </a:spcBef>
              <a:spcAft>
                <a:spcPts val="0"/>
              </a:spcAft>
              <a:buSzPts val="2500"/>
              <a:buNone/>
            </a:lvl5pPr>
            <a:lvl6pPr algn="ctr" lvl="5" rtl="0">
              <a:spcBef>
                <a:spcPts val="0"/>
              </a:spcBef>
              <a:spcAft>
                <a:spcPts val="0"/>
              </a:spcAft>
              <a:buSzPts val="2500"/>
              <a:buNone/>
            </a:lvl6pPr>
            <a:lvl7pPr algn="ctr" lvl="6" rtl="0">
              <a:spcBef>
                <a:spcPts val="0"/>
              </a:spcBef>
              <a:spcAft>
                <a:spcPts val="0"/>
              </a:spcAft>
              <a:buSzPts val="2500"/>
              <a:buNone/>
            </a:lvl7pPr>
            <a:lvl8pPr algn="ctr" lvl="7" rtl="0">
              <a:spcBef>
                <a:spcPts val="0"/>
              </a:spcBef>
              <a:spcAft>
                <a:spcPts val="0"/>
              </a:spcAft>
              <a:buSzPts val="2500"/>
              <a:buNone/>
            </a:lvl8pPr>
            <a:lvl9pPr algn="ctr" lvl="8" rtl="0">
              <a:spcBef>
                <a:spcPts val="0"/>
              </a:spcBef>
              <a:spcAft>
                <a:spcPts val="0"/>
              </a:spcAft>
              <a:buSzPts val="2500"/>
              <a:buNone/>
            </a:lvl9pPr>
          </a:lstStyle>
          <a:p/>
        </p:txBody>
      </p:sp>
      <p:grpSp>
        <p:nvGrpSpPr>
          <p:cNvPr id="116" name="Google Shape;281;p15"/>
          <p:cNvGrpSpPr/>
          <p:nvPr/>
        </p:nvGrpSpPr>
        <p:grpSpPr>
          <a:xfrm flipH="1">
            <a:off x="7788775" y="3530476"/>
            <a:ext cx="1061341" cy="1184004"/>
            <a:chOff x="7723125" y="3659426"/>
            <a:chExt cx="1061341" cy="1184004"/>
          </a:xfrm>
        </p:grpSpPr>
        <p:sp>
          <p:nvSpPr>
            <p:cNvPr id="1048663" name="Google Shape;282;p15"/>
            <p:cNvSpPr/>
            <p:nvPr/>
          </p:nvSpPr>
          <p:spPr>
            <a:xfrm rot="1164162">
              <a:off x="7971346" y="3773363"/>
              <a:ext cx="636205" cy="458881"/>
            </a:xfrm>
            <a:custGeom>
              <a:avLst/>
              <a:ahLst/>
              <a:rect l="l" t="t" r="r" b="b"/>
              <a:pathLst>
                <a:path w="21204" h="15294" extrusionOk="0">
                  <a:moveTo>
                    <a:pt x="19508" y="1"/>
                  </a:moveTo>
                  <a:cubicBezTo>
                    <a:pt x="19184" y="1"/>
                    <a:pt x="18885" y="221"/>
                    <a:pt x="18822" y="563"/>
                  </a:cubicBezTo>
                  <a:cubicBezTo>
                    <a:pt x="18760" y="546"/>
                    <a:pt x="18696" y="537"/>
                    <a:pt x="18632" y="537"/>
                  </a:cubicBezTo>
                  <a:cubicBezTo>
                    <a:pt x="18448" y="537"/>
                    <a:pt x="18265" y="607"/>
                    <a:pt x="18138" y="734"/>
                  </a:cubicBezTo>
                  <a:lnTo>
                    <a:pt x="18001" y="563"/>
                  </a:lnTo>
                  <a:cubicBezTo>
                    <a:pt x="17873" y="407"/>
                    <a:pt x="17724" y="342"/>
                    <a:pt x="17579" y="342"/>
                  </a:cubicBezTo>
                  <a:cubicBezTo>
                    <a:pt x="17280" y="342"/>
                    <a:pt x="16994" y="617"/>
                    <a:pt x="16925" y="939"/>
                  </a:cubicBezTo>
                  <a:cubicBezTo>
                    <a:pt x="16549" y="990"/>
                    <a:pt x="16207" y="1315"/>
                    <a:pt x="16378" y="1725"/>
                  </a:cubicBezTo>
                  <a:cubicBezTo>
                    <a:pt x="16429" y="1862"/>
                    <a:pt x="16481" y="1998"/>
                    <a:pt x="16549" y="2135"/>
                  </a:cubicBezTo>
                  <a:cubicBezTo>
                    <a:pt x="16259" y="1862"/>
                    <a:pt x="15951" y="1571"/>
                    <a:pt x="15644" y="1315"/>
                  </a:cubicBezTo>
                  <a:cubicBezTo>
                    <a:pt x="15513" y="1185"/>
                    <a:pt x="15368" y="1130"/>
                    <a:pt x="15227" y="1130"/>
                  </a:cubicBezTo>
                  <a:cubicBezTo>
                    <a:pt x="14761" y="1130"/>
                    <a:pt x="14356" y="1736"/>
                    <a:pt x="14789" y="2169"/>
                  </a:cubicBezTo>
                  <a:cubicBezTo>
                    <a:pt x="15302" y="2750"/>
                    <a:pt x="15763" y="3365"/>
                    <a:pt x="16173" y="3998"/>
                  </a:cubicBezTo>
                  <a:cubicBezTo>
                    <a:pt x="15575" y="3639"/>
                    <a:pt x="14926" y="3331"/>
                    <a:pt x="14260" y="3109"/>
                  </a:cubicBezTo>
                  <a:cubicBezTo>
                    <a:pt x="14218" y="3098"/>
                    <a:pt x="14178" y="3092"/>
                    <a:pt x="14138" y="3092"/>
                  </a:cubicBezTo>
                  <a:cubicBezTo>
                    <a:pt x="13822" y="3092"/>
                    <a:pt x="13597" y="3437"/>
                    <a:pt x="13764" y="3741"/>
                  </a:cubicBezTo>
                  <a:cubicBezTo>
                    <a:pt x="13901" y="3980"/>
                    <a:pt x="14106" y="4185"/>
                    <a:pt x="14345" y="4322"/>
                  </a:cubicBezTo>
                  <a:cubicBezTo>
                    <a:pt x="14397" y="4359"/>
                    <a:pt x="14455" y="4377"/>
                    <a:pt x="14511" y="4377"/>
                  </a:cubicBezTo>
                  <a:cubicBezTo>
                    <a:pt x="14585" y="4377"/>
                    <a:pt x="14655" y="4346"/>
                    <a:pt x="14704" y="4288"/>
                  </a:cubicBezTo>
                  <a:lnTo>
                    <a:pt x="14789" y="4339"/>
                  </a:lnTo>
                  <a:cubicBezTo>
                    <a:pt x="14653" y="4459"/>
                    <a:pt x="14584" y="4647"/>
                    <a:pt x="14601" y="4818"/>
                  </a:cubicBezTo>
                  <a:cubicBezTo>
                    <a:pt x="13012" y="3417"/>
                    <a:pt x="11440" y="2016"/>
                    <a:pt x="9663" y="854"/>
                  </a:cubicBezTo>
                  <a:cubicBezTo>
                    <a:pt x="9552" y="782"/>
                    <a:pt x="9443" y="750"/>
                    <a:pt x="9342" y="750"/>
                  </a:cubicBezTo>
                  <a:cubicBezTo>
                    <a:pt x="8915" y="750"/>
                    <a:pt x="8622" y="1307"/>
                    <a:pt x="8843" y="1708"/>
                  </a:cubicBezTo>
                  <a:cubicBezTo>
                    <a:pt x="8467" y="1469"/>
                    <a:pt x="8091" y="1247"/>
                    <a:pt x="7681" y="1059"/>
                  </a:cubicBezTo>
                  <a:cubicBezTo>
                    <a:pt x="7585" y="1004"/>
                    <a:pt x="7486" y="980"/>
                    <a:pt x="7392" y="980"/>
                  </a:cubicBezTo>
                  <a:cubicBezTo>
                    <a:pt x="6986" y="980"/>
                    <a:pt x="6656" y="1432"/>
                    <a:pt x="6878" y="1862"/>
                  </a:cubicBezTo>
                  <a:cubicBezTo>
                    <a:pt x="7323" y="2648"/>
                    <a:pt x="7801" y="3417"/>
                    <a:pt x="8348" y="4151"/>
                  </a:cubicBezTo>
                  <a:cubicBezTo>
                    <a:pt x="7801" y="3724"/>
                    <a:pt x="7220" y="3348"/>
                    <a:pt x="6605" y="3024"/>
                  </a:cubicBezTo>
                  <a:cubicBezTo>
                    <a:pt x="6519" y="2978"/>
                    <a:pt x="6429" y="2957"/>
                    <a:pt x="6342" y="2957"/>
                  </a:cubicBezTo>
                  <a:cubicBezTo>
                    <a:pt x="5941" y="2957"/>
                    <a:pt x="5584" y="3389"/>
                    <a:pt x="5836" y="3810"/>
                  </a:cubicBezTo>
                  <a:cubicBezTo>
                    <a:pt x="6212" y="4408"/>
                    <a:pt x="6639" y="4989"/>
                    <a:pt x="7083" y="5552"/>
                  </a:cubicBezTo>
                  <a:cubicBezTo>
                    <a:pt x="6571" y="5125"/>
                    <a:pt x="6058" y="4698"/>
                    <a:pt x="5528" y="4288"/>
                  </a:cubicBezTo>
                  <a:cubicBezTo>
                    <a:pt x="5432" y="4212"/>
                    <a:pt x="5335" y="4179"/>
                    <a:pt x="5245" y="4179"/>
                  </a:cubicBezTo>
                  <a:cubicBezTo>
                    <a:pt x="4891" y="4179"/>
                    <a:pt x="4630" y="4686"/>
                    <a:pt x="4794" y="5040"/>
                  </a:cubicBezTo>
                  <a:cubicBezTo>
                    <a:pt x="5375" y="6321"/>
                    <a:pt x="6246" y="7415"/>
                    <a:pt x="7135" y="8491"/>
                  </a:cubicBezTo>
                  <a:cubicBezTo>
                    <a:pt x="6246" y="7620"/>
                    <a:pt x="5289" y="6800"/>
                    <a:pt x="4298" y="6082"/>
                  </a:cubicBezTo>
                  <a:cubicBezTo>
                    <a:pt x="4203" y="6014"/>
                    <a:pt x="4106" y="5985"/>
                    <a:pt x="4015" y="5985"/>
                  </a:cubicBezTo>
                  <a:cubicBezTo>
                    <a:pt x="3646" y="5985"/>
                    <a:pt x="3355" y="6461"/>
                    <a:pt x="3546" y="6817"/>
                  </a:cubicBezTo>
                  <a:cubicBezTo>
                    <a:pt x="4110" y="7825"/>
                    <a:pt x="4760" y="8782"/>
                    <a:pt x="5409" y="9738"/>
                  </a:cubicBezTo>
                  <a:cubicBezTo>
                    <a:pt x="4606" y="8987"/>
                    <a:pt x="3803" y="8252"/>
                    <a:pt x="2846" y="7705"/>
                  </a:cubicBezTo>
                  <a:cubicBezTo>
                    <a:pt x="2770" y="7658"/>
                    <a:pt x="2686" y="7637"/>
                    <a:pt x="2602" y="7637"/>
                  </a:cubicBezTo>
                  <a:cubicBezTo>
                    <a:pt x="2289" y="7637"/>
                    <a:pt x="1976" y="7932"/>
                    <a:pt x="2111" y="8269"/>
                  </a:cubicBezTo>
                  <a:cubicBezTo>
                    <a:pt x="2658" y="9704"/>
                    <a:pt x="3529" y="10917"/>
                    <a:pt x="4350" y="12182"/>
                  </a:cubicBezTo>
                  <a:cubicBezTo>
                    <a:pt x="3683" y="11703"/>
                    <a:pt x="3051" y="11174"/>
                    <a:pt x="2419" y="10627"/>
                  </a:cubicBezTo>
                  <a:cubicBezTo>
                    <a:pt x="2313" y="10538"/>
                    <a:pt x="2193" y="10500"/>
                    <a:pt x="2076" y="10500"/>
                  </a:cubicBezTo>
                  <a:cubicBezTo>
                    <a:pt x="1721" y="10500"/>
                    <a:pt x="1401" y="10856"/>
                    <a:pt x="1633" y="11242"/>
                  </a:cubicBezTo>
                  <a:cubicBezTo>
                    <a:pt x="1923" y="11738"/>
                    <a:pt x="2197" y="12250"/>
                    <a:pt x="2436" y="12797"/>
                  </a:cubicBezTo>
                  <a:cubicBezTo>
                    <a:pt x="2145" y="12643"/>
                    <a:pt x="1872" y="12506"/>
                    <a:pt x="1599" y="12336"/>
                  </a:cubicBezTo>
                  <a:cubicBezTo>
                    <a:pt x="1520" y="12291"/>
                    <a:pt x="1439" y="12272"/>
                    <a:pt x="1360" y="12272"/>
                  </a:cubicBezTo>
                  <a:cubicBezTo>
                    <a:pt x="1014" y="12272"/>
                    <a:pt x="720" y="12657"/>
                    <a:pt x="915" y="13019"/>
                  </a:cubicBezTo>
                  <a:cubicBezTo>
                    <a:pt x="1069" y="13258"/>
                    <a:pt x="1189" y="13515"/>
                    <a:pt x="1291" y="13788"/>
                  </a:cubicBezTo>
                  <a:cubicBezTo>
                    <a:pt x="1154" y="13737"/>
                    <a:pt x="1001" y="13685"/>
                    <a:pt x="864" y="13600"/>
                  </a:cubicBezTo>
                  <a:cubicBezTo>
                    <a:pt x="788" y="13558"/>
                    <a:pt x="712" y="13539"/>
                    <a:pt x="640" y="13539"/>
                  </a:cubicBezTo>
                  <a:cubicBezTo>
                    <a:pt x="273" y="13539"/>
                    <a:pt x="0" y="14021"/>
                    <a:pt x="300" y="14335"/>
                  </a:cubicBezTo>
                  <a:cubicBezTo>
                    <a:pt x="334" y="14369"/>
                    <a:pt x="351" y="14386"/>
                    <a:pt x="368" y="14420"/>
                  </a:cubicBezTo>
                  <a:cubicBezTo>
                    <a:pt x="180" y="14608"/>
                    <a:pt x="215" y="14916"/>
                    <a:pt x="437" y="15069"/>
                  </a:cubicBezTo>
                  <a:cubicBezTo>
                    <a:pt x="604" y="15185"/>
                    <a:pt x="836" y="15293"/>
                    <a:pt x="1054" y="15293"/>
                  </a:cubicBezTo>
                  <a:cubicBezTo>
                    <a:pt x="1191" y="15293"/>
                    <a:pt x="1322" y="15250"/>
                    <a:pt x="1428" y="15138"/>
                  </a:cubicBezTo>
                  <a:cubicBezTo>
                    <a:pt x="1513" y="15069"/>
                    <a:pt x="1564" y="14967"/>
                    <a:pt x="1582" y="14864"/>
                  </a:cubicBezTo>
                  <a:cubicBezTo>
                    <a:pt x="1752" y="14899"/>
                    <a:pt x="1940" y="14950"/>
                    <a:pt x="2111" y="15001"/>
                  </a:cubicBezTo>
                  <a:cubicBezTo>
                    <a:pt x="2166" y="15018"/>
                    <a:pt x="2218" y="15026"/>
                    <a:pt x="2266" y="15026"/>
                  </a:cubicBezTo>
                  <a:cubicBezTo>
                    <a:pt x="2657" y="15026"/>
                    <a:pt x="2831" y="14517"/>
                    <a:pt x="2573" y="14198"/>
                  </a:cubicBezTo>
                  <a:cubicBezTo>
                    <a:pt x="2487" y="14095"/>
                    <a:pt x="2419" y="13993"/>
                    <a:pt x="2368" y="13890"/>
                  </a:cubicBezTo>
                  <a:lnTo>
                    <a:pt x="2368" y="13890"/>
                  </a:lnTo>
                  <a:cubicBezTo>
                    <a:pt x="2590" y="14010"/>
                    <a:pt x="2812" y="14130"/>
                    <a:pt x="3034" y="14266"/>
                  </a:cubicBezTo>
                  <a:cubicBezTo>
                    <a:pt x="3117" y="14313"/>
                    <a:pt x="3203" y="14334"/>
                    <a:pt x="3285" y="14334"/>
                  </a:cubicBezTo>
                  <a:cubicBezTo>
                    <a:pt x="3596" y="14334"/>
                    <a:pt x="3863" y="14040"/>
                    <a:pt x="3769" y="13702"/>
                  </a:cubicBezTo>
                  <a:cubicBezTo>
                    <a:pt x="3700" y="13395"/>
                    <a:pt x="3615" y="13087"/>
                    <a:pt x="3495" y="12780"/>
                  </a:cubicBezTo>
                  <a:lnTo>
                    <a:pt x="3495" y="12780"/>
                  </a:lnTo>
                  <a:cubicBezTo>
                    <a:pt x="4144" y="13275"/>
                    <a:pt x="4828" y="13702"/>
                    <a:pt x="5528" y="14061"/>
                  </a:cubicBezTo>
                  <a:cubicBezTo>
                    <a:pt x="5612" y="14107"/>
                    <a:pt x="5697" y="14127"/>
                    <a:pt x="5777" y="14127"/>
                  </a:cubicBezTo>
                  <a:cubicBezTo>
                    <a:pt x="6122" y="14127"/>
                    <a:pt x="6389" y="13755"/>
                    <a:pt x="6195" y="13395"/>
                  </a:cubicBezTo>
                  <a:cubicBezTo>
                    <a:pt x="5546" y="12113"/>
                    <a:pt x="4674" y="10986"/>
                    <a:pt x="3939" y="9738"/>
                  </a:cubicBezTo>
                  <a:lnTo>
                    <a:pt x="3939" y="9738"/>
                  </a:lnTo>
                  <a:cubicBezTo>
                    <a:pt x="5101" y="10747"/>
                    <a:pt x="6144" y="11874"/>
                    <a:pt x="7476" y="12677"/>
                  </a:cubicBezTo>
                  <a:cubicBezTo>
                    <a:pt x="7557" y="12724"/>
                    <a:pt x="7641" y="12744"/>
                    <a:pt x="7722" y="12744"/>
                  </a:cubicBezTo>
                  <a:cubicBezTo>
                    <a:pt x="8091" y="12744"/>
                    <a:pt x="8415" y="12323"/>
                    <a:pt x="8177" y="11960"/>
                  </a:cubicBezTo>
                  <a:cubicBezTo>
                    <a:pt x="7596" y="11037"/>
                    <a:pt x="6964" y="10131"/>
                    <a:pt x="6349" y="9226"/>
                  </a:cubicBezTo>
                  <a:lnTo>
                    <a:pt x="6349" y="9226"/>
                  </a:lnTo>
                  <a:cubicBezTo>
                    <a:pt x="7545" y="10388"/>
                    <a:pt x="8707" y="11584"/>
                    <a:pt x="10022" y="12609"/>
                  </a:cubicBezTo>
                  <a:cubicBezTo>
                    <a:pt x="10137" y="12711"/>
                    <a:pt x="10264" y="12755"/>
                    <a:pt x="10386" y="12755"/>
                  </a:cubicBezTo>
                  <a:cubicBezTo>
                    <a:pt x="10757" y="12755"/>
                    <a:pt x="11082" y="12353"/>
                    <a:pt x="10876" y="11943"/>
                  </a:cubicBezTo>
                  <a:cubicBezTo>
                    <a:pt x="10142" y="10336"/>
                    <a:pt x="8963" y="9038"/>
                    <a:pt x="7852" y="7671"/>
                  </a:cubicBezTo>
                  <a:lnTo>
                    <a:pt x="7852" y="7671"/>
                  </a:lnTo>
                  <a:cubicBezTo>
                    <a:pt x="9595" y="9260"/>
                    <a:pt x="11269" y="10917"/>
                    <a:pt x="13149" y="12353"/>
                  </a:cubicBezTo>
                  <a:cubicBezTo>
                    <a:pt x="13229" y="12414"/>
                    <a:pt x="13317" y="12440"/>
                    <a:pt x="13404" y="12440"/>
                  </a:cubicBezTo>
                  <a:cubicBezTo>
                    <a:pt x="13781" y="12440"/>
                    <a:pt x="14150" y="11944"/>
                    <a:pt x="13901" y="11584"/>
                  </a:cubicBezTo>
                  <a:cubicBezTo>
                    <a:pt x="12568" y="9721"/>
                    <a:pt x="10894" y="8132"/>
                    <a:pt x="9339" y="6458"/>
                  </a:cubicBezTo>
                  <a:lnTo>
                    <a:pt x="9339" y="6458"/>
                  </a:lnTo>
                  <a:cubicBezTo>
                    <a:pt x="11287" y="8286"/>
                    <a:pt x="12978" y="10422"/>
                    <a:pt x="15268" y="11840"/>
                  </a:cubicBezTo>
                  <a:cubicBezTo>
                    <a:pt x="15373" y="11903"/>
                    <a:pt x="15476" y="11931"/>
                    <a:pt x="15572" y="11931"/>
                  </a:cubicBezTo>
                  <a:cubicBezTo>
                    <a:pt x="16018" y="11931"/>
                    <a:pt x="16306" y="11329"/>
                    <a:pt x="15968" y="10935"/>
                  </a:cubicBezTo>
                  <a:cubicBezTo>
                    <a:pt x="13832" y="8372"/>
                    <a:pt x="11269" y="6133"/>
                    <a:pt x="9287" y="3451"/>
                  </a:cubicBezTo>
                  <a:lnTo>
                    <a:pt x="9287" y="3451"/>
                  </a:lnTo>
                  <a:cubicBezTo>
                    <a:pt x="12226" y="5723"/>
                    <a:pt x="14413" y="8987"/>
                    <a:pt x="17745" y="10781"/>
                  </a:cubicBezTo>
                  <a:cubicBezTo>
                    <a:pt x="17827" y="10825"/>
                    <a:pt x="17917" y="10845"/>
                    <a:pt x="18006" y="10845"/>
                  </a:cubicBezTo>
                  <a:cubicBezTo>
                    <a:pt x="18438" y="10845"/>
                    <a:pt x="18877" y="10385"/>
                    <a:pt x="18565" y="9961"/>
                  </a:cubicBezTo>
                  <a:cubicBezTo>
                    <a:pt x="18394" y="9738"/>
                    <a:pt x="18241" y="9533"/>
                    <a:pt x="18070" y="9311"/>
                  </a:cubicBezTo>
                  <a:lnTo>
                    <a:pt x="18070" y="9311"/>
                  </a:lnTo>
                  <a:cubicBezTo>
                    <a:pt x="18702" y="9790"/>
                    <a:pt x="19368" y="10217"/>
                    <a:pt x="20052" y="10627"/>
                  </a:cubicBezTo>
                  <a:cubicBezTo>
                    <a:pt x="20162" y="10688"/>
                    <a:pt x="20271" y="10715"/>
                    <a:pt x="20373" y="10715"/>
                  </a:cubicBezTo>
                  <a:cubicBezTo>
                    <a:pt x="20869" y="10715"/>
                    <a:pt x="21203" y="10078"/>
                    <a:pt x="20821" y="9653"/>
                  </a:cubicBezTo>
                  <a:cubicBezTo>
                    <a:pt x="20633" y="9431"/>
                    <a:pt x="20445" y="9226"/>
                    <a:pt x="20240" y="9021"/>
                  </a:cubicBezTo>
                  <a:cubicBezTo>
                    <a:pt x="20240" y="8867"/>
                    <a:pt x="20206" y="8713"/>
                    <a:pt x="20103" y="8594"/>
                  </a:cubicBezTo>
                  <a:cubicBezTo>
                    <a:pt x="19249" y="7534"/>
                    <a:pt x="18309" y="6543"/>
                    <a:pt x="17267" y="5655"/>
                  </a:cubicBezTo>
                  <a:lnTo>
                    <a:pt x="17267" y="5655"/>
                  </a:lnTo>
                  <a:cubicBezTo>
                    <a:pt x="17306" y="5666"/>
                    <a:pt x="17344" y="5671"/>
                    <a:pt x="17381" y="5671"/>
                  </a:cubicBezTo>
                  <a:cubicBezTo>
                    <a:pt x="17636" y="5671"/>
                    <a:pt x="17837" y="5432"/>
                    <a:pt x="17882" y="5194"/>
                  </a:cubicBezTo>
                  <a:cubicBezTo>
                    <a:pt x="17937" y="5207"/>
                    <a:pt x="17992" y="5214"/>
                    <a:pt x="18045" y="5214"/>
                  </a:cubicBezTo>
                  <a:cubicBezTo>
                    <a:pt x="18452" y="5214"/>
                    <a:pt x="18774" y="4833"/>
                    <a:pt x="18668" y="4425"/>
                  </a:cubicBezTo>
                  <a:cubicBezTo>
                    <a:pt x="18668" y="4373"/>
                    <a:pt x="18651" y="4339"/>
                    <a:pt x="18634" y="4288"/>
                  </a:cubicBezTo>
                  <a:lnTo>
                    <a:pt x="18634" y="4288"/>
                  </a:lnTo>
                  <a:lnTo>
                    <a:pt x="18685" y="4322"/>
                  </a:lnTo>
                  <a:cubicBezTo>
                    <a:pt x="18817" y="4447"/>
                    <a:pt x="18982" y="4508"/>
                    <a:pt x="19144" y="4508"/>
                  </a:cubicBezTo>
                  <a:cubicBezTo>
                    <a:pt x="19338" y="4508"/>
                    <a:pt x="19529" y="4421"/>
                    <a:pt x="19659" y="4254"/>
                  </a:cubicBezTo>
                  <a:lnTo>
                    <a:pt x="19693" y="4271"/>
                  </a:lnTo>
                  <a:cubicBezTo>
                    <a:pt x="19803" y="4351"/>
                    <a:pt x="19915" y="4385"/>
                    <a:pt x="20024" y="4385"/>
                  </a:cubicBezTo>
                  <a:cubicBezTo>
                    <a:pt x="20473" y="4385"/>
                    <a:pt x="20846" y="3792"/>
                    <a:pt x="20599" y="3365"/>
                  </a:cubicBezTo>
                  <a:cubicBezTo>
                    <a:pt x="20411" y="3024"/>
                    <a:pt x="20223" y="2665"/>
                    <a:pt x="20035" y="2323"/>
                  </a:cubicBezTo>
                  <a:cubicBezTo>
                    <a:pt x="20120" y="2203"/>
                    <a:pt x="20171" y="2067"/>
                    <a:pt x="20171" y="1913"/>
                  </a:cubicBezTo>
                  <a:lnTo>
                    <a:pt x="20171" y="1896"/>
                  </a:lnTo>
                  <a:cubicBezTo>
                    <a:pt x="20257" y="1862"/>
                    <a:pt x="20342" y="1810"/>
                    <a:pt x="20393" y="1742"/>
                  </a:cubicBezTo>
                  <a:cubicBezTo>
                    <a:pt x="20974" y="1025"/>
                    <a:pt x="20650" y="461"/>
                    <a:pt x="19847" y="85"/>
                  </a:cubicBezTo>
                  <a:cubicBezTo>
                    <a:pt x="19737" y="27"/>
                    <a:pt x="19621" y="1"/>
                    <a:pt x="19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4" name="Google Shape;283;p15"/>
            <p:cNvSpPr/>
            <p:nvPr/>
          </p:nvSpPr>
          <p:spPr>
            <a:xfrm rot="1164162">
              <a:off x="7863863" y="3761118"/>
              <a:ext cx="779864" cy="980621"/>
            </a:xfrm>
            <a:custGeom>
              <a:avLst/>
              <a:ahLst/>
              <a:rect l="l" t="t" r="r" b="b"/>
              <a:pathLst>
                <a:path w="25992" h="32683" extrusionOk="0">
                  <a:moveTo>
                    <a:pt x="17878" y="276"/>
                  </a:moveTo>
                  <a:cubicBezTo>
                    <a:pt x="17883" y="276"/>
                    <a:pt x="17888" y="277"/>
                    <a:pt x="17892" y="278"/>
                  </a:cubicBezTo>
                  <a:cubicBezTo>
                    <a:pt x="18849" y="569"/>
                    <a:pt x="19754" y="1013"/>
                    <a:pt x="20575" y="1594"/>
                  </a:cubicBezTo>
                  <a:cubicBezTo>
                    <a:pt x="22078" y="2619"/>
                    <a:pt x="21207" y="3678"/>
                    <a:pt x="20216" y="4704"/>
                  </a:cubicBezTo>
                  <a:cubicBezTo>
                    <a:pt x="19584" y="5353"/>
                    <a:pt x="18866" y="5934"/>
                    <a:pt x="18353" y="6669"/>
                  </a:cubicBezTo>
                  <a:cubicBezTo>
                    <a:pt x="17584" y="6053"/>
                    <a:pt x="16816" y="5438"/>
                    <a:pt x="16047" y="4840"/>
                  </a:cubicBezTo>
                  <a:cubicBezTo>
                    <a:pt x="15756" y="4618"/>
                    <a:pt x="15466" y="4396"/>
                    <a:pt x="15175" y="4191"/>
                  </a:cubicBezTo>
                  <a:lnTo>
                    <a:pt x="15363" y="4003"/>
                  </a:lnTo>
                  <a:cubicBezTo>
                    <a:pt x="15380" y="4003"/>
                    <a:pt x="15363" y="3986"/>
                    <a:pt x="15346" y="3986"/>
                  </a:cubicBezTo>
                  <a:cubicBezTo>
                    <a:pt x="15602" y="3883"/>
                    <a:pt x="16235" y="2534"/>
                    <a:pt x="16440" y="2226"/>
                  </a:cubicBezTo>
                  <a:cubicBezTo>
                    <a:pt x="16591" y="2025"/>
                    <a:pt x="17614" y="276"/>
                    <a:pt x="17878" y="276"/>
                  </a:cubicBezTo>
                  <a:close/>
                  <a:moveTo>
                    <a:pt x="22660" y="24694"/>
                  </a:moveTo>
                  <a:cubicBezTo>
                    <a:pt x="23262" y="24694"/>
                    <a:pt x="23378" y="25557"/>
                    <a:pt x="23462" y="25959"/>
                  </a:cubicBezTo>
                  <a:lnTo>
                    <a:pt x="23462" y="25976"/>
                  </a:lnTo>
                  <a:cubicBezTo>
                    <a:pt x="21395" y="26830"/>
                    <a:pt x="19242" y="27514"/>
                    <a:pt x="17021" y="27787"/>
                  </a:cubicBezTo>
                  <a:cubicBezTo>
                    <a:pt x="17038" y="27770"/>
                    <a:pt x="17038" y="27753"/>
                    <a:pt x="17021" y="27736"/>
                  </a:cubicBezTo>
                  <a:cubicBezTo>
                    <a:pt x="16884" y="27394"/>
                    <a:pt x="16388" y="26318"/>
                    <a:pt x="16867" y="26096"/>
                  </a:cubicBezTo>
                  <a:cubicBezTo>
                    <a:pt x="17721" y="25720"/>
                    <a:pt x="18593" y="25446"/>
                    <a:pt x="19481" y="25241"/>
                  </a:cubicBezTo>
                  <a:cubicBezTo>
                    <a:pt x="20233" y="25070"/>
                    <a:pt x="20985" y="24968"/>
                    <a:pt x="21736" y="24831"/>
                  </a:cubicBezTo>
                  <a:cubicBezTo>
                    <a:pt x="22027" y="24763"/>
                    <a:pt x="22317" y="24729"/>
                    <a:pt x="22625" y="24695"/>
                  </a:cubicBezTo>
                  <a:cubicBezTo>
                    <a:pt x="22637" y="24694"/>
                    <a:pt x="22648" y="24694"/>
                    <a:pt x="22660" y="24694"/>
                  </a:cubicBezTo>
                  <a:close/>
                  <a:moveTo>
                    <a:pt x="17710" y="0"/>
                  </a:moveTo>
                  <a:cubicBezTo>
                    <a:pt x="17669" y="0"/>
                    <a:pt x="17633" y="28"/>
                    <a:pt x="17619" y="56"/>
                  </a:cubicBezTo>
                  <a:cubicBezTo>
                    <a:pt x="16713" y="1389"/>
                    <a:pt x="15722" y="2670"/>
                    <a:pt x="14953" y="4071"/>
                  </a:cubicBezTo>
                  <a:cubicBezTo>
                    <a:pt x="14150" y="3508"/>
                    <a:pt x="13313" y="2978"/>
                    <a:pt x="12459" y="2448"/>
                  </a:cubicBezTo>
                  <a:cubicBezTo>
                    <a:pt x="11690" y="1987"/>
                    <a:pt x="10904" y="1526"/>
                    <a:pt x="10118" y="1081"/>
                  </a:cubicBezTo>
                  <a:cubicBezTo>
                    <a:pt x="9987" y="1008"/>
                    <a:pt x="9668" y="749"/>
                    <a:pt x="9451" y="749"/>
                  </a:cubicBezTo>
                  <a:cubicBezTo>
                    <a:pt x="9413" y="749"/>
                    <a:pt x="9379" y="756"/>
                    <a:pt x="9349" y="774"/>
                  </a:cubicBezTo>
                  <a:cubicBezTo>
                    <a:pt x="9315" y="791"/>
                    <a:pt x="9315" y="825"/>
                    <a:pt x="9349" y="842"/>
                  </a:cubicBezTo>
                  <a:cubicBezTo>
                    <a:pt x="9622" y="893"/>
                    <a:pt x="10101" y="1303"/>
                    <a:pt x="10340" y="1440"/>
                  </a:cubicBezTo>
                  <a:cubicBezTo>
                    <a:pt x="11092" y="1867"/>
                    <a:pt x="11843" y="2346"/>
                    <a:pt x="12561" y="2790"/>
                  </a:cubicBezTo>
                  <a:cubicBezTo>
                    <a:pt x="13757" y="3508"/>
                    <a:pt x="14885" y="4294"/>
                    <a:pt x="15978" y="5131"/>
                  </a:cubicBezTo>
                  <a:cubicBezTo>
                    <a:pt x="17328" y="6173"/>
                    <a:pt x="18627" y="7232"/>
                    <a:pt x="19925" y="8309"/>
                  </a:cubicBezTo>
                  <a:cubicBezTo>
                    <a:pt x="20540" y="8821"/>
                    <a:pt x="21155" y="9334"/>
                    <a:pt x="21771" y="9847"/>
                  </a:cubicBezTo>
                  <a:cubicBezTo>
                    <a:pt x="21976" y="10017"/>
                    <a:pt x="22334" y="10240"/>
                    <a:pt x="22591" y="10462"/>
                  </a:cubicBezTo>
                  <a:cubicBezTo>
                    <a:pt x="22435" y="10350"/>
                    <a:pt x="22189" y="10309"/>
                    <a:pt x="21905" y="10309"/>
                  </a:cubicBezTo>
                  <a:cubicBezTo>
                    <a:pt x="21189" y="10309"/>
                    <a:pt x="20234" y="10571"/>
                    <a:pt x="19891" y="10633"/>
                  </a:cubicBezTo>
                  <a:cubicBezTo>
                    <a:pt x="17414" y="11060"/>
                    <a:pt x="14970" y="11692"/>
                    <a:pt x="12527" y="12324"/>
                  </a:cubicBezTo>
                  <a:cubicBezTo>
                    <a:pt x="9844" y="13025"/>
                    <a:pt x="7179" y="13793"/>
                    <a:pt x="4531" y="14665"/>
                  </a:cubicBezTo>
                  <a:cubicBezTo>
                    <a:pt x="3283" y="15058"/>
                    <a:pt x="1763" y="15451"/>
                    <a:pt x="584" y="16151"/>
                  </a:cubicBezTo>
                  <a:lnTo>
                    <a:pt x="550" y="16151"/>
                  </a:lnTo>
                  <a:lnTo>
                    <a:pt x="925" y="15793"/>
                  </a:lnTo>
                  <a:cubicBezTo>
                    <a:pt x="940" y="15778"/>
                    <a:pt x="930" y="15738"/>
                    <a:pt x="904" y="15738"/>
                  </a:cubicBezTo>
                  <a:cubicBezTo>
                    <a:pt x="900" y="15738"/>
                    <a:pt x="896" y="15739"/>
                    <a:pt x="891" y="15741"/>
                  </a:cubicBezTo>
                  <a:cubicBezTo>
                    <a:pt x="735" y="15840"/>
                    <a:pt x="642" y="15891"/>
                    <a:pt x="611" y="15891"/>
                  </a:cubicBezTo>
                  <a:cubicBezTo>
                    <a:pt x="577" y="15891"/>
                    <a:pt x="614" y="15831"/>
                    <a:pt x="720" y="15707"/>
                  </a:cubicBezTo>
                  <a:cubicBezTo>
                    <a:pt x="908" y="15280"/>
                    <a:pt x="1062" y="14836"/>
                    <a:pt x="1233" y="14392"/>
                  </a:cubicBezTo>
                  <a:cubicBezTo>
                    <a:pt x="1506" y="13674"/>
                    <a:pt x="1763" y="12939"/>
                    <a:pt x="2036" y="12222"/>
                  </a:cubicBezTo>
                  <a:cubicBezTo>
                    <a:pt x="2617" y="10667"/>
                    <a:pt x="3215" y="9095"/>
                    <a:pt x="4086" y="7694"/>
                  </a:cubicBezTo>
                  <a:cubicBezTo>
                    <a:pt x="5624" y="5216"/>
                    <a:pt x="7743" y="3132"/>
                    <a:pt x="9212" y="637"/>
                  </a:cubicBezTo>
                  <a:cubicBezTo>
                    <a:pt x="9261" y="565"/>
                    <a:pt x="9198" y="492"/>
                    <a:pt x="9127" y="492"/>
                  </a:cubicBezTo>
                  <a:cubicBezTo>
                    <a:pt x="9097" y="492"/>
                    <a:pt x="9066" y="505"/>
                    <a:pt x="9041" y="535"/>
                  </a:cubicBezTo>
                  <a:cubicBezTo>
                    <a:pt x="7367" y="2910"/>
                    <a:pt x="5487" y="5148"/>
                    <a:pt x="3898" y="7591"/>
                  </a:cubicBezTo>
                  <a:cubicBezTo>
                    <a:pt x="2241" y="10154"/>
                    <a:pt x="1472" y="13298"/>
                    <a:pt x="362" y="16100"/>
                  </a:cubicBezTo>
                  <a:cubicBezTo>
                    <a:pt x="334" y="16170"/>
                    <a:pt x="397" y="16229"/>
                    <a:pt x="459" y="16229"/>
                  </a:cubicBezTo>
                  <a:cubicBezTo>
                    <a:pt x="473" y="16229"/>
                    <a:pt x="486" y="16226"/>
                    <a:pt x="498" y="16220"/>
                  </a:cubicBezTo>
                  <a:cubicBezTo>
                    <a:pt x="498" y="16220"/>
                    <a:pt x="498" y="16220"/>
                    <a:pt x="498" y="16237"/>
                  </a:cubicBezTo>
                  <a:cubicBezTo>
                    <a:pt x="344" y="16322"/>
                    <a:pt x="208" y="16408"/>
                    <a:pt x="71" y="16510"/>
                  </a:cubicBezTo>
                  <a:cubicBezTo>
                    <a:pt x="0" y="16567"/>
                    <a:pt x="47" y="16659"/>
                    <a:pt x="104" y="16659"/>
                  </a:cubicBezTo>
                  <a:cubicBezTo>
                    <a:pt x="116" y="16659"/>
                    <a:pt x="128" y="16656"/>
                    <a:pt x="139" y="16647"/>
                  </a:cubicBezTo>
                  <a:cubicBezTo>
                    <a:pt x="225" y="16579"/>
                    <a:pt x="362" y="16510"/>
                    <a:pt x="464" y="16425"/>
                  </a:cubicBezTo>
                  <a:lnTo>
                    <a:pt x="464" y="16425"/>
                  </a:lnTo>
                  <a:cubicBezTo>
                    <a:pt x="259" y="18509"/>
                    <a:pt x="1267" y="20679"/>
                    <a:pt x="1933" y="22593"/>
                  </a:cubicBezTo>
                  <a:cubicBezTo>
                    <a:pt x="3044" y="25856"/>
                    <a:pt x="3796" y="29257"/>
                    <a:pt x="4684" y="32588"/>
                  </a:cubicBezTo>
                  <a:cubicBezTo>
                    <a:pt x="4701" y="32640"/>
                    <a:pt x="4736" y="32674"/>
                    <a:pt x="4787" y="32674"/>
                  </a:cubicBezTo>
                  <a:cubicBezTo>
                    <a:pt x="4934" y="32680"/>
                    <a:pt x="5082" y="32683"/>
                    <a:pt x="5228" y="32683"/>
                  </a:cubicBezTo>
                  <a:cubicBezTo>
                    <a:pt x="7186" y="32683"/>
                    <a:pt x="9062" y="32168"/>
                    <a:pt x="10938" y="31580"/>
                  </a:cubicBezTo>
                  <a:cubicBezTo>
                    <a:pt x="13125" y="30897"/>
                    <a:pt x="15244" y="30282"/>
                    <a:pt x="17499" y="29803"/>
                  </a:cubicBezTo>
                  <a:cubicBezTo>
                    <a:pt x="19396" y="29393"/>
                    <a:pt x="21275" y="28829"/>
                    <a:pt x="23103" y="28146"/>
                  </a:cubicBezTo>
                  <a:cubicBezTo>
                    <a:pt x="23872" y="27873"/>
                    <a:pt x="25307" y="27565"/>
                    <a:pt x="25871" y="26933"/>
                  </a:cubicBezTo>
                  <a:cubicBezTo>
                    <a:pt x="25992" y="26839"/>
                    <a:pt x="25934" y="26735"/>
                    <a:pt x="25854" y="26735"/>
                  </a:cubicBezTo>
                  <a:cubicBezTo>
                    <a:pt x="25832" y="26735"/>
                    <a:pt x="25808" y="26743"/>
                    <a:pt x="25786" y="26762"/>
                  </a:cubicBezTo>
                  <a:cubicBezTo>
                    <a:pt x="25512" y="27001"/>
                    <a:pt x="25222" y="27189"/>
                    <a:pt x="24880" y="27309"/>
                  </a:cubicBezTo>
                  <a:cubicBezTo>
                    <a:pt x="24744" y="26762"/>
                    <a:pt x="24521" y="26249"/>
                    <a:pt x="24231" y="25754"/>
                  </a:cubicBezTo>
                  <a:cubicBezTo>
                    <a:pt x="24209" y="25721"/>
                    <a:pt x="24173" y="25702"/>
                    <a:pt x="24136" y="25702"/>
                  </a:cubicBezTo>
                  <a:cubicBezTo>
                    <a:pt x="24116" y="25702"/>
                    <a:pt x="24095" y="25708"/>
                    <a:pt x="24077" y="25720"/>
                  </a:cubicBezTo>
                  <a:lnTo>
                    <a:pt x="23667" y="25891"/>
                  </a:lnTo>
                  <a:cubicBezTo>
                    <a:pt x="23483" y="25045"/>
                    <a:pt x="23257" y="24503"/>
                    <a:pt x="22466" y="24503"/>
                  </a:cubicBezTo>
                  <a:cubicBezTo>
                    <a:pt x="22378" y="24503"/>
                    <a:pt x="22283" y="24510"/>
                    <a:pt x="22181" y="24524"/>
                  </a:cubicBezTo>
                  <a:cubicBezTo>
                    <a:pt x="20216" y="24797"/>
                    <a:pt x="18234" y="25207"/>
                    <a:pt x="16423" y="26061"/>
                  </a:cubicBezTo>
                  <a:cubicBezTo>
                    <a:pt x="16388" y="26096"/>
                    <a:pt x="16371" y="26130"/>
                    <a:pt x="16388" y="26181"/>
                  </a:cubicBezTo>
                  <a:cubicBezTo>
                    <a:pt x="16508" y="26728"/>
                    <a:pt x="16679" y="27275"/>
                    <a:pt x="16884" y="27787"/>
                  </a:cubicBezTo>
                  <a:lnTo>
                    <a:pt x="16884" y="27804"/>
                  </a:lnTo>
                  <a:cubicBezTo>
                    <a:pt x="16593" y="27838"/>
                    <a:pt x="16303" y="27873"/>
                    <a:pt x="16030" y="27890"/>
                  </a:cubicBezTo>
                  <a:cubicBezTo>
                    <a:pt x="15961" y="27890"/>
                    <a:pt x="15910" y="27941"/>
                    <a:pt x="15927" y="28009"/>
                  </a:cubicBezTo>
                  <a:cubicBezTo>
                    <a:pt x="16081" y="28556"/>
                    <a:pt x="16286" y="29103"/>
                    <a:pt x="16542" y="29615"/>
                  </a:cubicBezTo>
                  <a:cubicBezTo>
                    <a:pt x="16552" y="29630"/>
                    <a:pt x="16567" y="29637"/>
                    <a:pt x="16582" y="29637"/>
                  </a:cubicBezTo>
                  <a:cubicBezTo>
                    <a:pt x="16618" y="29637"/>
                    <a:pt x="16657" y="29600"/>
                    <a:pt x="16645" y="29564"/>
                  </a:cubicBezTo>
                  <a:cubicBezTo>
                    <a:pt x="16645" y="29547"/>
                    <a:pt x="15825" y="28095"/>
                    <a:pt x="16457" y="28060"/>
                  </a:cubicBezTo>
                  <a:cubicBezTo>
                    <a:pt x="16901" y="28043"/>
                    <a:pt x="17362" y="27958"/>
                    <a:pt x="17807" y="27907"/>
                  </a:cubicBezTo>
                  <a:cubicBezTo>
                    <a:pt x="19003" y="27702"/>
                    <a:pt x="20164" y="27394"/>
                    <a:pt x="21309" y="27001"/>
                  </a:cubicBezTo>
                  <a:cubicBezTo>
                    <a:pt x="22164" y="26728"/>
                    <a:pt x="22984" y="26420"/>
                    <a:pt x="23804" y="26061"/>
                  </a:cubicBezTo>
                  <a:cubicBezTo>
                    <a:pt x="23856" y="26041"/>
                    <a:pt x="23904" y="26032"/>
                    <a:pt x="23949" y="26032"/>
                  </a:cubicBezTo>
                  <a:cubicBezTo>
                    <a:pt x="24393" y="26032"/>
                    <a:pt x="24523" y="26960"/>
                    <a:pt x="24709" y="27394"/>
                  </a:cubicBezTo>
                  <a:cubicBezTo>
                    <a:pt x="24146" y="27599"/>
                    <a:pt x="23548" y="27753"/>
                    <a:pt x="23086" y="27924"/>
                  </a:cubicBezTo>
                  <a:cubicBezTo>
                    <a:pt x="21685" y="28436"/>
                    <a:pt x="20267" y="28898"/>
                    <a:pt x="18815" y="29257"/>
                  </a:cubicBezTo>
                  <a:cubicBezTo>
                    <a:pt x="17055" y="29701"/>
                    <a:pt x="15244" y="29991"/>
                    <a:pt x="13501" y="30521"/>
                  </a:cubicBezTo>
                  <a:cubicBezTo>
                    <a:pt x="11758" y="31051"/>
                    <a:pt x="10049" y="31683"/>
                    <a:pt x="8272" y="32093"/>
                  </a:cubicBezTo>
                  <a:cubicBezTo>
                    <a:pt x="7281" y="32332"/>
                    <a:pt x="6273" y="32452"/>
                    <a:pt x="5248" y="32452"/>
                  </a:cubicBezTo>
                  <a:cubicBezTo>
                    <a:pt x="4616" y="32452"/>
                    <a:pt x="4326" y="30179"/>
                    <a:pt x="4189" y="29718"/>
                  </a:cubicBezTo>
                  <a:cubicBezTo>
                    <a:pt x="3710" y="27821"/>
                    <a:pt x="3232" y="25942"/>
                    <a:pt x="2668" y="24079"/>
                  </a:cubicBezTo>
                  <a:cubicBezTo>
                    <a:pt x="1968" y="21687"/>
                    <a:pt x="379" y="18885"/>
                    <a:pt x="669" y="16322"/>
                  </a:cubicBezTo>
                  <a:cubicBezTo>
                    <a:pt x="1797" y="15673"/>
                    <a:pt x="3232" y="15331"/>
                    <a:pt x="4411" y="14938"/>
                  </a:cubicBezTo>
                  <a:cubicBezTo>
                    <a:pt x="6786" y="14169"/>
                    <a:pt x="9178" y="13469"/>
                    <a:pt x="11587" y="12820"/>
                  </a:cubicBezTo>
                  <a:cubicBezTo>
                    <a:pt x="13911" y="12204"/>
                    <a:pt x="16286" y="11606"/>
                    <a:pt x="18644" y="11111"/>
                  </a:cubicBezTo>
                  <a:cubicBezTo>
                    <a:pt x="19498" y="10940"/>
                    <a:pt x="20352" y="10786"/>
                    <a:pt x="21224" y="10684"/>
                  </a:cubicBezTo>
                  <a:cubicBezTo>
                    <a:pt x="21384" y="10662"/>
                    <a:pt x="21783" y="10581"/>
                    <a:pt x="22110" y="10581"/>
                  </a:cubicBezTo>
                  <a:cubicBezTo>
                    <a:pt x="22308" y="10581"/>
                    <a:pt x="22479" y="10611"/>
                    <a:pt x="22557" y="10701"/>
                  </a:cubicBezTo>
                  <a:cubicBezTo>
                    <a:pt x="22576" y="10725"/>
                    <a:pt x="22603" y="10736"/>
                    <a:pt x="22630" y="10736"/>
                  </a:cubicBezTo>
                  <a:cubicBezTo>
                    <a:pt x="22696" y="10736"/>
                    <a:pt x="22764" y="10671"/>
                    <a:pt x="22727" y="10598"/>
                  </a:cubicBezTo>
                  <a:lnTo>
                    <a:pt x="22727" y="10598"/>
                  </a:lnTo>
                  <a:cubicBezTo>
                    <a:pt x="22762" y="10615"/>
                    <a:pt x="22779" y="10650"/>
                    <a:pt x="22796" y="10667"/>
                  </a:cubicBezTo>
                  <a:cubicBezTo>
                    <a:pt x="22812" y="10694"/>
                    <a:pt x="22837" y="10705"/>
                    <a:pt x="22862" y="10705"/>
                  </a:cubicBezTo>
                  <a:cubicBezTo>
                    <a:pt x="22915" y="10705"/>
                    <a:pt x="22967" y="10651"/>
                    <a:pt x="22932" y="10581"/>
                  </a:cubicBezTo>
                  <a:cubicBezTo>
                    <a:pt x="22420" y="9693"/>
                    <a:pt x="21121" y="8958"/>
                    <a:pt x="20335" y="8326"/>
                  </a:cubicBezTo>
                  <a:cubicBezTo>
                    <a:pt x="19720" y="7813"/>
                    <a:pt x="19105" y="7318"/>
                    <a:pt x="18490" y="6805"/>
                  </a:cubicBezTo>
                  <a:cubicBezTo>
                    <a:pt x="19122" y="5917"/>
                    <a:pt x="20028" y="5216"/>
                    <a:pt x="20763" y="4430"/>
                  </a:cubicBezTo>
                  <a:cubicBezTo>
                    <a:pt x="21121" y="4037"/>
                    <a:pt x="21839" y="3320"/>
                    <a:pt x="21702" y="2722"/>
                  </a:cubicBezTo>
                  <a:cubicBezTo>
                    <a:pt x="21378" y="1235"/>
                    <a:pt x="19037" y="364"/>
                    <a:pt x="17738" y="5"/>
                  </a:cubicBezTo>
                  <a:cubicBezTo>
                    <a:pt x="17729" y="2"/>
                    <a:pt x="17719" y="0"/>
                    <a:pt x="17710" y="0"/>
                  </a:cubicBezTo>
                  <a:close/>
                </a:path>
              </a:pathLst>
            </a:custGeom>
            <a:solidFill>
              <a:srgbClr val="3C3C3B"/>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5" name="Google Shape;284;p15"/>
            <p:cNvSpPr/>
            <p:nvPr/>
          </p:nvSpPr>
          <p:spPr>
            <a:xfrm rot="1164162">
              <a:off x="8468502" y="4184932"/>
              <a:ext cx="139999" cy="488705"/>
            </a:xfrm>
            <a:custGeom>
              <a:avLst/>
              <a:ahLst/>
              <a:rect l="l" t="t" r="r" b="b"/>
              <a:pathLst>
                <a:path w="4666" h="16288" extrusionOk="0">
                  <a:moveTo>
                    <a:pt x="376" y="0"/>
                  </a:moveTo>
                  <a:cubicBezTo>
                    <a:pt x="353" y="0"/>
                    <a:pt x="329" y="9"/>
                    <a:pt x="308" y="30"/>
                  </a:cubicBezTo>
                  <a:cubicBezTo>
                    <a:pt x="1" y="354"/>
                    <a:pt x="479" y="1465"/>
                    <a:pt x="564" y="1807"/>
                  </a:cubicBezTo>
                  <a:cubicBezTo>
                    <a:pt x="992" y="3396"/>
                    <a:pt x="1487" y="4985"/>
                    <a:pt x="1966" y="6574"/>
                  </a:cubicBezTo>
                  <a:cubicBezTo>
                    <a:pt x="2512" y="8419"/>
                    <a:pt x="3059" y="10247"/>
                    <a:pt x="3572" y="12110"/>
                  </a:cubicBezTo>
                  <a:cubicBezTo>
                    <a:pt x="3930" y="13425"/>
                    <a:pt x="4375" y="14826"/>
                    <a:pt x="4426" y="16210"/>
                  </a:cubicBezTo>
                  <a:cubicBezTo>
                    <a:pt x="4426" y="16262"/>
                    <a:pt x="4464" y="16287"/>
                    <a:pt x="4503" y="16287"/>
                  </a:cubicBezTo>
                  <a:cubicBezTo>
                    <a:pt x="4541" y="16287"/>
                    <a:pt x="4580" y="16262"/>
                    <a:pt x="4580" y="16210"/>
                  </a:cubicBezTo>
                  <a:cubicBezTo>
                    <a:pt x="4665" y="15151"/>
                    <a:pt x="4306" y="14006"/>
                    <a:pt x="4050" y="12998"/>
                  </a:cubicBezTo>
                  <a:cubicBezTo>
                    <a:pt x="3623" y="11272"/>
                    <a:pt x="3093" y="9547"/>
                    <a:pt x="2598" y="7855"/>
                  </a:cubicBezTo>
                  <a:cubicBezTo>
                    <a:pt x="2102" y="6198"/>
                    <a:pt x="1590" y="4540"/>
                    <a:pt x="1111" y="2883"/>
                  </a:cubicBezTo>
                  <a:cubicBezTo>
                    <a:pt x="992" y="2439"/>
                    <a:pt x="189" y="594"/>
                    <a:pt x="479" y="149"/>
                  </a:cubicBezTo>
                  <a:cubicBezTo>
                    <a:pt x="518" y="85"/>
                    <a:pt x="449" y="0"/>
                    <a:pt x="376" y="0"/>
                  </a:cubicBezTo>
                  <a:close/>
                </a:path>
              </a:pathLst>
            </a:custGeom>
            <a:solidFill>
              <a:srgbClr val="3C3C3B"/>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6" name="Google Shape;285;p15"/>
            <p:cNvSpPr/>
            <p:nvPr/>
          </p:nvSpPr>
          <p:spPr>
            <a:xfrm rot="1164162">
              <a:off x="7928384" y="4242960"/>
              <a:ext cx="287438" cy="281108"/>
            </a:xfrm>
            <a:custGeom>
              <a:avLst/>
              <a:ahLst/>
              <a:rect l="l" t="t" r="r" b="b"/>
              <a:pathLst>
                <a:path w="9580" h="9369" extrusionOk="0">
                  <a:moveTo>
                    <a:pt x="6831" y="362"/>
                  </a:moveTo>
                  <a:cubicBezTo>
                    <a:pt x="7119" y="362"/>
                    <a:pt x="7346" y="510"/>
                    <a:pt x="7443" y="979"/>
                  </a:cubicBezTo>
                  <a:cubicBezTo>
                    <a:pt x="7631" y="1816"/>
                    <a:pt x="7887" y="2636"/>
                    <a:pt x="8212" y="3422"/>
                  </a:cubicBezTo>
                  <a:lnTo>
                    <a:pt x="8144" y="3422"/>
                  </a:lnTo>
                  <a:cubicBezTo>
                    <a:pt x="7050" y="3883"/>
                    <a:pt x="5905" y="4276"/>
                    <a:pt x="4761" y="4567"/>
                  </a:cubicBezTo>
                  <a:cubicBezTo>
                    <a:pt x="4470" y="3473"/>
                    <a:pt x="4248" y="2363"/>
                    <a:pt x="3958" y="1320"/>
                  </a:cubicBezTo>
                  <a:cubicBezTo>
                    <a:pt x="4556" y="1098"/>
                    <a:pt x="5137" y="876"/>
                    <a:pt x="5735" y="671"/>
                  </a:cubicBezTo>
                  <a:cubicBezTo>
                    <a:pt x="6113" y="545"/>
                    <a:pt x="6510" y="362"/>
                    <a:pt x="6831" y="362"/>
                  </a:cubicBezTo>
                  <a:close/>
                  <a:moveTo>
                    <a:pt x="3821" y="1372"/>
                  </a:moveTo>
                  <a:cubicBezTo>
                    <a:pt x="4060" y="2465"/>
                    <a:pt x="4334" y="3542"/>
                    <a:pt x="4624" y="4618"/>
                  </a:cubicBezTo>
                  <a:cubicBezTo>
                    <a:pt x="3394" y="4943"/>
                    <a:pt x="2164" y="5216"/>
                    <a:pt x="916" y="5472"/>
                  </a:cubicBezTo>
                  <a:cubicBezTo>
                    <a:pt x="660" y="4379"/>
                    <a:pt x="489" y="3251"/>
                    <a:pt x="267" y="2158"/>
                  </a:cubicBezTo>
                  <a:lnTo>
                    <a:pt x="267" y="2158"/>
                  </a:lnTo>
                  <a:cubicBezTo>
                    <a:pt x="284" y="2158"/>
                    <a:pt x="301" y="2175"/>
                    <a:pt x="318" y="2175"/>
                  </a:cubicBezTo>
                  <a:cubicBezTo>
                    <a:pt x="1463" y="2089"/>
                    <a:pt x="2574" y="1850"/>
                    <a:pt x="3633" y="1440"/>
                  </a:cubicBezTo>
                  <a:lnTo>
                    <a:pt x="3821" y="1372"/>
                  </a:lnTo>
                  <a:close/>
                  <a:moveTo>
                    <a:pt x="8280" y="3627"/>
                  </a:moveTo>
                  <a:cubicBezTo>
                    <a:pt x="8451" y="4106"/>
                    <a:pt x="8622" y="4567"/>
                    <a:pt x="8793" y="5045"/>
                  </a:cubicBezTo>
                  <a:cubicBezTo>
                    <a:pt x="8861" y="5284"/>
                    <a:pt x="9562" y="7386"/>
                    <a:pt x="9186" y="7489"/>
                  </a:cubicBezTo>
                  <a:cubicBezTo>
                    <a:pt x="8725" y="7608"/>
                    <a:pt x="8280" y="7779"/>
                    <a:pt x="7819" y="7950"/>
                  </a:cubicBezTo>
                  <a:cubicBezTo>
                    <a:pt x="6665" y="8375"/>
                    <a:pt x="5163" y="9094"/>
                    <a:pt x="3874" y="9094"/>
                  </a:cubicBezTo>
                  <a:cubicBezTo>
                    <a:pt x="2988" y="9094"/>
                    <a:pt x="2204" y="8754"/>
                    <a:pt x="1702" y="7745"/>
                  </a:cubicBezTo>
                  <a:cubicBezTo>
                    <a:pt x="1395" y="7061"/>
                    <a:pt x="1138" y="6361"/>
                    <a:pt x="968" y="5643"/>
                  </a:cubicBezTo>
                  <a:cubicBezTo>
                    <a:pt x="2198" y="5421"/>
                    <a:pt x="3462" y="5165"/>
                    <a:pt x="4692" y="4840"/>
                  </a:cubicBezTo>
                  <a:cubicBezTo>
                    <a:pt x="4727" y="4994"/>
                    <a:pt x="4778" y="5165"/>
                    <a:pt x="4812" y="5319"/>
                  </a:cubicBezTo>
                  <a:cubicBezTo>
                    <a:pt x="5068" y="6190"/>
                    <a:pt x="5342" y="7642"/>
                    <a:pt x="6076" y="8292"/>
                  </a:cubicBezTo>
                  <a:cubicBezTo>
                    <a:pt x="6093" y="8309"/>
                    <a:pt x="6116" y="8316"/>
                    <a:pt x="6139" y="8316"/>
                  </a:cubicBezTo>
                  <a:cubicBezTo>
                    <a:pt x="6208" y="8316"/>
                    <a:pt x="6281" y="8249"/>
                    <a:pt x="6230" y="8172"/>
                  </a:cubicBezTo>
                  <a:cubicBezTo>
                    <a:pt x="5564" y="7181"/>
                    <a:pt x="5154" y="6002"/>
                    <a:pt x="4812" y="4806"/>
                  </a:cubicBezTo>
                  <a:cubicBezTo>
                    <a:pt x="5991" y="4499"/>
                    <a:pt x="7136" y="4106"/>
                    <a:pt x="8263" y="3644"/>
                  </a:cubicBezTo>
                  <a:cubicBezTo>
                    <a:pt x="8263" y="3644"/>
                    <a:pt x="8263" y="3627"/>
                    <a:pt x="8280" y="3627"/>
                  </a:cubicBezTo>
                  <a:close/>
                  <a:moveTo>
                    <a:pt x="7402" y="0"/>
                  </a:moveTo>
                  <a:cubicBezTo>
                    <a:pt x="7393" y="0"/>
                    <a:pt x="7384" y="2"/>
                    <a:pt x="7375" y="5"/>
                  </a:cubicBezTo>
                  <a:cubicBezTo>
                    <a:pt x="4983" y="517"/>
                    <a:pt x="2796" y="1850"/>
                    <a:pt x="318" y="1936"/>
                  </a:cubicBezTo>
                  <a:cubicBezTo>
                    <a:pt x="284" y="1936"/>
                    <a:pt x="250" y="1953"/>
                    <a:pt x="233" y="1987"/>
                  </a:cubicBezTo>
                  <a:cubicBezTo>
                    <a:pt x="216" y="1884"/>
                    <a:pt x="199" y="1782"/>
                    <a:pt x="165" y="1696"/>
                  </a:cubicBezTo>
                  <a:cubicBezTo>
                    <a:pt x="157" y="1653"/>
                    <a:pt x="126" y="1634"/>
                    <a:pt x="94" y="1634"/>
                  </a:cubicBezTo>
                  <a:cubicBezTo>
                    <a:pt x="49" y="1634"/>
                    <a:pt x="1" y="1671"/>
                    <a:pt x="11" y="1731"/>
                  </a:cubicBezTo>
                  <a:cubicBezTo>
                    <a:pt x="233" y="2995"/>
                    <a:pt x="438" y="4259"/>
                    <a:pt x="745" y="5524"/>
                  </a:cubicBezTo>
                  <a:cubicBezTo>
                    <a:pt x="660" y="5541"/>
                    <a:pt x="694" y="5677"/>
                    <a:pt x="780" y="5677"/>
                  </a:cubicBezTo>
                  <a:cubicBezTo>
                    <a:pt x="780" y="5712"/>
                    <a:pt x="797" y="5746"/>
                    <a:pt x="797" y="5780"/>
                  </a:cubicBezTo>
                  <a:cubicBezTo>
                    <a:pt x="1070" y="6874"/>
                    <a:pt x="1446" y="8257"/>
                    <a:pt x="2352" y="9009"/>
                  </a:cubicBezTo>
                  <a:cubicBezTo>
                    <a:pt x="2669" y="9280"/>
                    <a:pt x="3088" y="9369"/>
                    <a:pt x="3524" y="9369"/>
                  </a:cubicBezTo>
                  <a:cubicBezTo>
                    <a:pt x="4051" y="9369"/>
                    <a:pt x="4604" y="9239"/>
                    <a:pt x="5034" y="9146"/>
                  </a:cubicBezTo>
                  <a:cubicBezTo>
                    <a:pt x="6572" y="8770"/>
                    <a:pt x="7973" y="8035"/>
                    <a:pt x="9477" y="7642"/>
                  </a:cubicBezTo>
                  <a:cubicBezTo>
                    <a:pt x="9528" y="7625"/>
                    <a:pt x="9579" y="7591"/>
                    <a:pt x="9562" y="7540"/>
                  </a:cubicBezTo>
                  <a:cubicBezTo>
                    <a:pt x="9271" y="4943"/>
                    <a:pt x="7922" y="2653"/>
                    <a:pt x="7512" y="90"/>
                  </a:cubicBezTo>
                  <a:cubicBezTo>
                    <a:pt x="7497" y="34"/>
                    <a:pt x="7448" y="0"/>
                    <a:pt x="7402" y="0"/>
                  </a:cubicBezTo>
                  <a:close/>
                </a:path>
              </a:pathLst>
            </a:custGeom>
            <a:solidFill>
              <a:srgbClr val="3C3C3B"/>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67" name="Google Shape;286;p15"/>
          <p:cNvSpPr/>
          <p:nvPr/>
        </p:nvSpPr>
        <p:spPr>
          <a:xfrm rot="5400000">
            <a:off x="7824500" y="366283"/>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17" name="Google Shape;287;p15"/>
          <p:cNvGrpSpPr/>
          <p:nvPr/>
        </p:nvGrpSpPr>
        <p:grpSpPr>
          <a:xfrm rot="-1884356">
            <a:off x="119154" y="2434214"/>
            <a:ext cx="1290426" cy="820105"/>
            <a:chOff x="7685850" y="32550"/>
            <a:chExt cx="1290421" cy="820102"/>
          </a:xfrm>
        </p:grpSpPr>
        <p:sp>
          <p:nvSpPr>
            <p:cNvPr id="1048668" name="Google Shape;288;p15"/>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9" name="Google Shape;289;p15"/>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0" name="Google Shape;290;p15"/>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1" name="Google Shape;291;p15"/>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2" name="Google Shape;292;p15"/>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3" name="Google Shape;293;p15"/>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4" name="Google Shape;294;p15"/>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5" name="Google Shape;295;p15"/>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6" name="Google Shape;296;p15"/>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7" name="Google Shape;297;p15"/>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8" name="Google Shape;298;p15"/>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9" name="Google Shape;299;p15"/>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0" name="Google Shape;300;p15"/>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1" name="Google Shape;301;p15"/>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2" name="Google Shape;302;p15"/>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3" name="Google Shape;303;p15"/>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4" name="Google Shape;304;p15"/>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18" name="Google Shape;305;p15"/>
          <p:cNvGrpSpPr/>
          <p:nvPr/>
        </p:nvGrpSpPr>
        <p:grpSpPr>
          <a:xfrm>
            <a:off x="278850" y="4345000"/>
            <a:ext cx="585510" cy="526987"/>
            <a:chOff x="566725" y="4222438"/>
            <a:chExt cx="585510" cy="526987"/>
          </a:xfrm>
        </p:grpSpPr>
        <p:sp>
          <p:nvSpPr>
            <p:cNvPr id="1048685" name="Google Shape;306;p15"/>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6" name="Google Shape;307;p15"/>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7" name="Google Shape;308;p15"/>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88" name="Google Shape;309;p15"/>
          <p:cNvSpPr/>
          <p:nvPr/>
        </p:nvSpPr>
        <p:spPr>
          <a:xfrm rot="846218">
            <a:off x="4727942" y="118795"/>
            <a:ext cx="620807" cy="409508"/>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9" name="Google Shape;310;p15"/>
          <p:cNvSpPr/>
          <p:nvPr/>
        </p:nvSpPr>
        <p:spPr>
          <a:xfrm rot="1551601">
            <a:off x="5858585" y="164199"/>
            <a:ext cx="620804" cy="409506"/>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78" name="Shape 311"/>
        <p:cNvGrpSpPr/>
        <p:nvPr/>
      </p:nvGrpSpPr>
      <p:grpSpPr>
        <a:xfrm>
          <a:off x="0" y="0"/>
          <a:ext cx="0" cy="0"/>
          <a:chOff x="0" y="0"/>
          <a:chExt cx="0" cy="0"/>
        </a:xfrm>
      </p:grpSpPr>
      <p:pic>
        <p:nvPicPr>
          <p:cNvPr id="2097179" name="Google Shape;312;p16"/>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888" name="Google Shape;313;p16"/>
          <p:cNvSpPr txBox="1">
            <a:spLocks noGrp="1"/>
          </p:cNvSpPr>
          <p:nvPr>
            <p:ph type="title"/>
          </p:nvPr>
        </p:nvSpPr>
        <p:spPr>
          <a:xfrm>
            <a:off x="724075" y="1482375"/>
            <a:ext cx="3388500" cy="9063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500"/>
              <a:buNone/>
              <a:defRPr sz="3500"/>
            </a:lvl1pPr>
            <a:lvl2pPr lvl="1" rtl="0">
              <a:lnSpc>
                <a:spcPct val="100000"/>
              </a:lnSpc>
              <a:spcBef>
                <a:spcPts val="0"/>
              </a:spcBef>
              <a:spcAft>
                <a:spcPts val="0"/>
              </a:spcAft>
              <a:buSzPts val="3500"/>
              <a:buNone/>
              <a:defRPr sz="3500"/>
            </a:lvl2pPr>
            <a:lvl3pPr lvl="2" rtl="0">
              <a:lnSpc>
                <a:spcPct val="100000"/>
              </a:lnSpc>
              <a:spcBef>
                <a:spcPts val="0"/>
              </a:spcBef>
              <a:spcAft>
                <a:spcPts val="0"/>
              </a:spcAft>
              <a:buSzPts val="3500"/>
              <a:buNone/>
              <a:defRPr sz="3500"/>
            </a:lvl3pPr>
            <a:lvl4pPr lvl="3" rtl="0">
              <a:lnSpc>
                <a:spcPct val="100000"/>
              </a:lnSpc>
              <a:spcBef>
                <a:spcPts val="0"/>
              </a:spcBef>
              <a:spcAft>
                <a:spcPts val="0"/>
              </a:spcAft>
              <a:buSzPts val="3500"/>
              <a:buNone/>
              <a:defRPr sz="3500"/>
            </a:lvl4pPr>
            <a:lvl5pPr lvl="4" rtl="0">
              <a:lnSpc>
                <a:spcPct val="100000"/>
              </a:lnSpc>
              <a:spcBef>
                <a:spcPts val="0"/>
              </a:spcBef>
              <a:spcAft>
                <a:spcPts val="0"/>
              </a:spcAft>
              <a:buSzPts val="3500"/>
              <a:buNone/>
              <a:defRPr sz="3500"/>
            </a:lvl5pPr>
            <a:lvl6pPr lvl="5" rtl="0">
              <a:lnSpc>
                <a:spcPct val="100000"/>
              </a:lnSpc>
              <a:spcBef>
                <a:spcPts val="0"/>
              </a:spcBef>
              <a:spcAft>
                <a:spcPts val="0"/>
              </a:spcAft>
              <a:buSzPts val="3500"/>
              <a:buNone/>
              <a:defRPr sz="3500"/>
            </a:lvl6pPr>
            <a:lvl7pPr lvl="6" rtl="0">
              <a:lnSpc>
                <a:spcPct val="100000"/>
              </a:lnSpc>
              <a:spcBef>
                <a:spcPts val="0"/>
              </a:spcBef>
              <a:spcAft>
                <a:spcPts val="0"/>
              </a:spcAft>
              <a:buSzPts val="3500"/>
              <a:buNone/>
              <a:defRPr sz="3500"/>
            </a:lvl7pPr>
            <a:lvl8pPr lvl="7" rtl="0">
              <a:lnSpc>
                <a:spcPct val="100000"/>
              </a:lnSpc>
              <a:spcBef>
                <a:spcPts val="0"/>
              </a:spcBef>
              <a:spcAft>
                <a:spcPts val="0"/>
              </a:spcAft>
              <a:buSzPts val="3500"/>
              <a:buNone/>
              <a:defRPr sz="3500"/>
            </a:lvl8pPr>
            <a:lvl9pPr lvl="8" rtl="0">
              <a:lnSpc>
                <a:spcPct val="100000"/>
              </a:lnSpc>
              <a:spcBef>
                <a:spcPts val="0"/>
              </a:spcBef>
              <a:spcAft>
                <a:spcPts val="0"/>
              </a:spcAft>
              <a:buSzPts val="3500"/>
              <a:buNone/>
              <a:defRPr sz="3500"/>
            </a:lvl9pPr>
          </a:lstStyle>
          <a:p/>
        </p:txBody>
      </p:sp>
      <p:sp>
        <p:nvSpPr>
          <p:cNvPr id="1048889" name="Google Shape;314;p16"/>
          <p:cNvSpPr txBox="1">
            <a:spLocks noGrp="1"/>
          </p:cNvSpPr>
          <p:nvPr>
            <p:ph type="subTitle" idx="1"/>
          </p:nvPr>
        </p:nvSpPr>
        <p:spPr>
          <a:xfrm>
            <a:off x="724075" y="2506713"/>
            <a:ext cx="3262800" cy="1154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grpSp>
        <p:nvGrpSpPr>
          <p:cNvPr id="179" name="Google Shape;315;p16"/>
          <p:cNvGrpSpPr/>
          <p:nvPr/>
        </p:nvGrpSpPr>
        <p:grpSpPr>
          <a:xfrm rot="-166182" flipH="1">
            <a:off x="147952" y="3525771"/>
            <a:ext cx="677478" cy="1602296"/>
            <a:chOff x="7964289" y="3664682"/>
            <a:chExt cx="630767" cy="1491820"/>
          </a:xfrm>
        </p:grpSpPr>
        <p:sp>
          <p:nvSpPr>
            <p:cNvPr id="1048890" name="Google Shape;316;p16"/>
            <p:cNvSpPr/>
            <p:nvPr/>
          </p:nvSpPr>
          <p:spPr>
            <a:xfrm rot="163703">
              <a:off x="7988544" y="3701642"/>
              <a:ext cx="568295" cy="1032620"/>
            </a:xfrm>
            <a:custGeom>
              <a:avLst/>
              <a:ahLst/>
              <a:rect l="l" t="t" r="r" b="b"/>
              <a:pathLst>
                <a:path w="14370" h="26111" extrusionOk="0">
                  <a:moveTo>
                    <a:pt x="5226" y="6453"/>
                  </a:moveTo>
                  <a:lnTo>
                    <a:pt x="5226" y="6453"/>
                  </a:lnTo>
                  <a:cubicBezTo>
                    <a:pt x="6285" y="7461"/>
                    <a:pt x="7293" y="8520"/>
                    <a:pt x="8284" y="9597"/>
                  </a:cubicBezTo>
                  <a:cubicBezTo>
                    <a:pt x="7959" y="9682"/>
                    <a:pt x="7754" y="10007"/>
                    <a:pt x="7823" y="10348"/>
                  </a:cubicBezTo>
                  <a:cubicBezTo>
                    <a:pt x="7037" y="8999"/>
                    <a:pt x="6114" y="7734"/>
                    <a:pt x="5226" y="6453"/>
                  </a:cubicBezTo>
                  <a:close/>
                  <a:moveTo>
                    <a:pt x="3773" y="22736"/>
                  </a:moveTo>
                  <a:cubicBezTo>
                    <a:pt x="3961" y="23026"/>
                    <a:pt x="4149" y="23317"/>
                    <a:pt x="4337" y="23607"/>
                  </a:cubicBezTo>
                  <a:cubicBezTo>
                    <a:pt x="4098" y="23351"/>
                    <a:pt x="3927" y="23060"/>
                    <a:pt x="3773" y="22736"/>
                  </a:cubicBezTo>
                  <a:close/>
                  <a:moveTo>
                    <a:pt x="6985" y="1"/>
                  </a:moveTo>
                  <a:cubicBezTo>
                    <a:pt x="6548" y="1"/>
                    <a:pt x="6114" y="442"/>
                    <a:pt x="6439" y="883"/>
                  </a:cubicBezTo>
                  <a:cubicBezTo>
                    <a:pt x="6832" y="1395"/>
                    <a:pt x="7242" y="1908"/>
                    <a:pt x="7652" y="2420"/>
                  </a:cubicBezTo>
                  <a:cubicBezTo>
                    <a:pt x="7020" y="1822"/>
                    <a:pt x="6353" y="1276"/>
                    <a:pt x="5670" y="763"/>
                  </a:cubicBezTo>
                  <a:cubicBezTo>
                    <a:pt x="5561" y="685"/>
                    <a:pt x="5454" y="651"/>
                    <a:pt x="5354" y="651"/>
                  </a:cubicBezTo>
                  <a:cubicBezTo>
                    <a:pt x="4949" y="651"/>
                    <a:pt x="4655" y="1200"/>
                    <a:pt x="4833" y="1583"/>
                  </a:cubicBezTo>
                  <a:cubicBezTo>
                    <a:pt x="5123" y="2198"/>
                    <a:pt x="5448" y="2796"/>
                    <a:pt x="5824" y="3360"/>
                  </a:cubicBezTo>
                  <a:cubicBezTo>
                    <a:pt x="5362" y="3052"/>
                    <a:pt x="4901" y="2779"/>
                    <a:pt x="4422" y="2540"/>
                  </a:cubicBezTo>
                  <a:cubicBezTo>
                    <a:pt x="4337" y="2496"/>
                    <a:pt x="4245" y="2476"/>
                    <a:pt x="4153" y="2476"/>
                  </a:cubicBezTo>
                  <a:cubicBezTo>
                    <a:pt x="3708" y="2476"/>
                    <a:pt x="3260" y="2938"/>
                    <a:pt x="3585" y="3377"/>
                  </a:cubicBezTo>
                  <a:cubicBezTo>
                    <a:pt x="3688" y="3497"/>
                    <a:pt x="3773" y="3616"/>
                    <a:pt x="3876" y="3753"/>
                  </a:cubicBezTo>
                  <a:cubicBezTo>
                    <a:pt x="3585" y="3514"/>
                    <a:pt x="3295" y="3292"/>
                    <a:pt x="2987" y="3087"/>
                  </a:cubicBezTo>
                  <a:cubicBezTo>
                    <a:pt x="2887" y="3017"/>
                    <a:pt x="2786" y="2986"/>
                    <a:pt x="2690" y="2986"/>
                  </a:cubicBezTo>
                  <a:cubicBezTo>
                    <a:pt x="2292" y="2986"/>
                    <a:pt x="1978" y="3505"/>
                    <a:pt x="2184" y="3890"/>
                  </a:cubicBezTo>
                  <a:cubicBezTo>
                    <a:pt x="2509" y="4488"/>
                    <a:pt x="2851" y="5069"/>
                    <a:pt x="3226" y="5633"/>
                  </a:cubicBezTo>
                  <a:lnTo>
                    <a:pt x="2919" y="5325"/>
                  </a:lnTo>
                  <a:cubicBezTo>
                    <a:pt x="2808" y="5209"/>
                    <a:pt x="2668" y="5159"/>
                    <a:pt x="2529" y="5159"/>
                  </a:cubicBezTo>
                  <a:cubicBezTo>
                    <a:pt x="2175" y="5159"/>
                    <a:pt x="1822" y="5484"/>
                    <a:pt x="1945" y="5889"/>
                  </a:cubicBezTo>
                  <a:cubicBezTo>
                    <a:pt x="2167" y="6504"/>
                    <a:pt x="2423" y="7119"/>
                    <a:pt x="2731" y="7700"/>
                  </a:cubicBezTo>
                  <a:lnTo>
                    <a:pt x="2543" y="7478"/>
                  </a:lnTo>
                  <a:cubicBezTo>
                    <a:pt x="2441" y="7359"/>
                    <a:pt x="2314" y="7308"/>
                    <a:pt x="2187" y="7308"/>
                  </a:cubicBezTo>
                  <a:cubicBezTo>
                    <a:pt x="1804" y="7308"/>
                    <a:pt x="1415" y="7764"/>
                    <a:pt x="1672" y="8161"/>
                  </a:cubicBezTo>
                  <a:cubicBezTo>
                    <a:pt x="1996" y="8640"/>
                    <a:pt x="2321" y="9135"/>
                    <a:pt x="2628" y="9631"/>
                  </a:cubicBezTo>
                  <a:cubicBezTo>
                    <a:pt x="2600" y="9624"/>
                    <a:pt x="2571" y="9621"/>
                    <a:pt x="2542" y="9621"/>
                  </a:cubicBezTo>
                  <a:cubicBezTo>
                    <a:pt x="2198" y="9621"/>
                    <a:pt x="1890" y="10072"/>
                    <a:pt x="2048" y="10451"/>
                  </a:cubicBezTo>
                  <a:cubicBezTo>
                    <a:pt x="2663" y="11903"/>
                    <a:pt x="3500" y="13253"/>
                    <a:pt x="4217" y="14654"/>
                  </a:cubicBezTo>
                  <a:cubicBezTo>
                    <a:pt x="3192" y="13561"/>
                    <a:pt x="2218" y="12416"/>
                    <a:pt x="1108" y="11408"/>
                  </a:cubicBezTo>
                  <a:cubicBezTo>
                    <a:pt x="992" y="11283"/>
                    <a:pt x="855" y="11230"/>
                    <a:pt x="722" y="11230"/>
                  </a:cubicBezTo>
                  <a:cubicBezTo>
                    <a:pt x="346" y="11230"/>
                    <a:pt x="1" y="11653"/>
                    <a:pt x="253" y="12057"/>
                  </a:cubicBezTo>
                  <a:cubicBezTo>
                    <a:pt x="800" y="13133"/>
                    <a:pt x="1432" y="14159"/>
                    <a:pt x="2082" y="15184"/>
                  </a:cubicBezTo>
                  <a:cubicBezTo>
                    <a:pt x="2059" y="15181"/>
                    <a:pt x="2036" y="15180"/>
                    <a:pt x="2014" y="15180"/>
                  </a:cubicBezTo>
                  <a:cubicBezTo>
                    <a:pt x="1623" y="15180"/>
                    <a:pt x="1357" y="15597"/>
                    <a:pt x="1535" y="15953"/>
                  </a:cubicBezTo>
                  <a:cubicBezTo>
                    <a:pt x="2440" y="17764"/>
                    <a:pt x="3449" y="19489"/>
                    <a:pt x="4440" y="21249"/>
                  </a:cubicBezTo>
                  <a:cubicBezTo>
                    <a:pt x="3995" y="20737"/>
                    <a:pt x="3517" y="20258"/>
                    <a:pt x="3021" y="19814"/>
                  </a:cubicBezTo>
                  <a:cubicBezTo>
                    <a:pt x="2924" y="19730"/>
                    <a:pt x="2812" y="19693"/>
                    <a:pt x="2703" y="19693"/>
                  </a:cubicBezTo>
                  <a:cubicBezTo>
                    <a:pt x="2371" y="19693"/>
                    <a:pt x="2064" y="20031"/>
                    <a:pt x="2270" y="20378"/>
                  </a:cubicBezTo>
                  <a:cubicBezTo>
                    <a:pt x="2680" y="21044"/>
                    <a:pt x="3107" y="21711"/>
                    <a:pt x="3534" y="22360"/>
                  </a:cubicBezTo>
                  <a:cubicBezTo>
                    <a:pt x="3488" y="22337"/>
                    <a:pt x="3441" y="22327"/>
                    <a:pt x="3396" y="22327"/>
                  </a:cubicBezTo>
                  <a:cubicBezTo>
                    <a:pt x="3203" y="22327"/>
                    <a:pt x="3038" y="22512"/>
                    <a:pt x="3107" y="22719"/>
                  </a:cubicBezTo>
                  <a:cubicBezTo>
                    <a:pt x="3483" y="24000"/>
                    <a:pt x="4781" y="25282"/>
                    <a:pt x="5841" y="26033"/>
                  </a:cubicBezTo>
                  <a:cubicBezTo>
                    <a:pt x="5915" y="26087"/>
                    <a:pt x="5990" y="26111"/>
                    <a:pt x="6062" y="26111"/>
                  </a:cubicBezTo>
                  <a:cubicBezTo>
                    <a:pt x="6355" y="26111"/>
                    <a:pt x="6590" y="25724"/>
                    <a:pt x="6439" y="25435"/>
                  </a:cubicBezTo>
                  <a:cubicBezTo>
                    <a:pt x="6097" y="24820"/>
                    <a:pt x="5755" y="24222"/>
                    <a:pt x="5396" y="23624"/>
                  </a:cubicBezTo>
                  <a:lnTo>
                    <a:pt x="5396" y="23624"/>
                  </a:lnTo>
                  <a:cubicBezTo>
                    <a:pt x="5601" y="23846"/>
                    <a:pt x="5841" y="24034"/>
                    <a:pt x="6080" y="24222"/>
                  </a:cubicBezTo>
                  <a:cubicBezTo>
                    <a:pt x="6179" y="24317"/>
                    <a:pt x="6293" y="24357"/>
                    <a:pt x="6404" y="24357"/>
                  </a:cubicBezTo>
                  <a:cubicBezTo>
                    <a:pt x="6734" y="24357"/>
                    <a:pt x="7036" y="23999"/>
                    <a:pt x="6832" y="23641"/>
                  </a:cubicBezTo>
                  <a:cubicBezTo>
                    <a:pt x="6217" y="22377"/>
                    <a:pt x="5533" y="21147"/>
                    <a:pt x="4850" y="19917"/>
                  </a:cubicBezTo>
                  <a:lnTo>
                    <a:pt x="4850" y="19917"/>
                  </a:lnTo>
                  <a:cubicBezTo>
                    <a:pt x="5021" y="20122"/>
                    <a:pt x="5174" y="20310"/>
                    <a:pt x="5345" y="20515"/>
                  </a:cubicBezTo>
                  <a:cubicBezTo>
                    <a:pt x="5444" y="20626"/>
                    <a:pt x="5559" y="20673"/>
                    <a:pt x="5673" y="20673"/>
                  </a:cubicBezTo>
                  <a:cubicBezTo>
                    <a:pt x="6014" y="20673"/>
                    <a:pt x="6340" y="20254"/>
                    <a:pt x="6148" y="19882"/>
                  </a:cubicBezTo>
                  <a:cubicBezTo>
                    <a:pt x="5345" y="18328"/>
                    <a:pt x="4388" y="16841"/>
                    <a:pt x="3449" y="15372"/>
                  </a:cubicBezTo>
                  <a:lnTo>
                    <a:pt x="3449" y="15372"/>
                  </a:lnTo>
                  <a:cubicBezTo>
                    <a:pt x="4047" y="15987"/>
                    <a:pt x="4679" y="16585"/>
                    <a:pt x="5328" y="17132"/>
                  </a:cubicBezTo>
                  <a:cubicBezTo>
                    <a:pt x="5436" y="17225"/>
                    <a:pt x="5570" y="17268"/>
                    <a:pt x="5702" y="17268"/>
                  </a:cubicBezTo>
                  <a:cubicBezTo>
                    <a:pt x="6027" y="17268"/>
                    <a:pt x="6338" y="17008"/>
                    <a:pt x="6217" y="16619"/>
                  </a:cubicBezTo>
                  <a:cubicBezTo>
                    <a:pt x="6012" y="15987"/>
                    <a:pt x="5755" y="15372"/>
                    <a:pt x="5465" y="14757"/>
                  </a:cubicBezTo>
                  <a:lnTo>
                    <a:pt x="5465" y="14757"/>
                  </a:lnTo>
                  <a:cubicBezTo>
                    <a:pt x="5533" y="14842"/>
                    <a:pt x="5601" y="14927"/>
                    <a:pt x="5687" y="15013"/>
                  </a:cubicBezTo>
                  <a:cubicBezTo>
                    <a:pt x="5797" y="15145"/>
                    <a:pt x="5923" y="15200"/>
                    <a:pt x="6045" y="15200"/>
                  </a:cubicBezTo>
                  <a:cubicBezTo>
                    <a:pt x="6397" y="15200"/>
                    <a:pt x="6719" y="14744"/>
                    <a:pt x="6541" y="14364"/>
                  </a:cubicBezTo>
                  <a:cubicBezTo>
                    <a:pt x="6234" y="13714"/>
                    <a:pt x="5926" y="13099"/>
                    <a:pt x="5601" y="12467"/>
                  </a:cubicBezTo>
                  <a:lnTo>
                    <a:pt x="5601" y="12467"/>
                  </a:lnTo>
                  <a:lnTo>
                    <a:pt x="5670" y="12535"/>
                  </a:lnTo>
                  <a:cubicBezTo>
                    <a:pt x="5790" y="12630"/>
                    <a:pt x="5925" y="12672"/>
                    <a:pt x="6054" y="12672"/>
                  </a:cubicBezTo>
                  <a:cubicBezTo>
                    <a:pt x="6437" y="12672"/>
                    <a:pt x="6771" y="12304"/>
                    <a:pt x="6541" y="11869"/>
                  </a:cubicBezTo>
                  <a:cubicBezTo>
                    <a:pt x="6165" y="11117"/>
                    <a:pt x="5704" y="10417"/>
                    <a:pt x="5260" y="9699"/>
                  </a:cubicBezTo>
                  <a:lnTo>
                    <a:pt x="5260" y="9699"/>
                  </a:lnTo>
                  <a:cubicBezTo>
                    <a:pt x="5875" y="10400"/>
                    <a:pt x="6541" y="11049"/>
                    <a:pt x="7259" y="11664"/>
                  </a:cubicBezTo>
                  <a:cubicBezTo>
                    <a:pt x="7376" y="11771"/>
                    <a:pt x="7514" y="11819"/>
                    <a:pt x="7648" y="11819"/>
                  </a:cubicBezTo>
                  <a:cubicBezTo>
                    <a:pt x="7962" y="11819"/>
                    <a:pt x="8257" y="11557"/>
                    <a:pt x="8233" y="11186"/>
                  </a:cubicBezTo>
                  <a:lnTo>
                    <a:pt x="8233" y="11186"/>
                  </a:lnTo>
                  <a:cubicBezTo>
                    <a:pt x="8523" y="11715"/>
                    <a:pt x="8831" y="12211"/>
                    <a:pt x="9138" y="12723"/>
                  </a:cubicBezTo>
                  <a:cubicBezTo>
                    <a:pt x="9019" y="12621"/>
                    <a:pt x="8916" y="12501"/>
                    <a:pt x="8814" y="12416"/>
                  </a:cubicBezTo>
                  <a:cubicBezTo>
                    <a:pt x="8686" y="12296"/>
                    <a:pt x="8539" y="12245"/>
                    <a:pt x="8397" y="12245"/>
                  </a:cubicBezTo>
                  <a:cubicBezTo>
                    <a:pt x="7971" y="12245"/>
                    <a:pt x="7583" y="12706"/>
                    <a:pt x="7840" y="13168"/>
                  </a:cubicBezTo>
                  <a:cubicBezTo>
                    <a:pt x="7976" y="13424"/>
                    <a:pt x="8113" y="13680"/>
                    <a:pt x="8267" y="13936"/>
                  </a:cubicBezTo>
                  <a:cubicBezTo>
                    <a:pt x="7942" y="14073"/>
                    <a:pt x="7823" y="14466"/>
                    <a:pt x="8011" y="14774"/>
                  </a:cubicBezTo>
                  <a:cubicBezTo>
                    <a:pt x="8472" y="15543"/>
                    <a:pt x="8916" y="16328"/>
                    <a:pt x="9360" y="17114"/>
                  </a:cubicBezTo>
                  <a:lnTo>
                    <a:pt x="8814" y="16499"/>
                  </a:lnTo>
                  <a:cubicBezTo>
                    <a:pt x="8692" y="16360"/>
                    <a:pt x="8548" y="16302"/>
                    <a:pt x="8407" y="16302"/>
                  </a:cubicBezTo>
                  <a:cubicBezTo>
                    <a:pt x="7992" y="16302"/>
                    <a:pt x="7598" y="16805"/>
                    <a:pt x="7840" y="17251"/>
                  </a:cubicBezTo>
                  <a:lnTo>
                    <a:pt x="8506" y="18447"/>
                  </a:lnTo>
                  <a:cubicBezTo>
                    <a:pt x="8284" y="18635"/>
                    <a:pt x="8216" y="18960"/>
                    <a:pt x="8369" y="19216"/>
                  </a:cubicBezTo>
                  <a:cubicBezTo>
                    <a:pt x="8643" y="19729"/>
                    <a:pt x="8933" y="20241"/>
                    <a:pt x="9224" y="20737"/>
                  </a:cubicBezTo>
                  <a:cubicBezTo>
                    <a:pt x="9192" y="20730"/>
                    <a:pt x="9160" y="20727"/>
                    <a:pt x="9128" y="20727"/>
                  </a:cubicBezTo>
                  <a:cubicBezTo>
                    <a:pt x="8683" y="20727"/>
                    <a:pt x="8277" y="21368"/>
                    <a:pt x="8660" y="21830"/>
                  </a:cubicBezTo>
                  <a:cubicBezTo>
                    <a:pt x="9258" y="22582"/>
                    <a:pt x="9822" y="23368"/>
                    <a:pt x="10351" y="24188"/>
                  </a:cubicBezTo>
                  <a:cubicBezTo>
                    <a:pt x="10484" y="24400"/>
                    <a:pt x="10671" y="24489"/>
                    <a:pt x="10855" y="24489"/>
                  </a:cubicBezTo>
                  <a:cubicBezTo>
                    <a:pt x="11264" y="24489"/>
                    <a:pt x="11658" y="24051"/>
                    <a:pt x="11411" y="23556"/>
                  </a:cubicBezTo>
                  <a:cubicBezTo>
                    <a:pt x="11411" y="23539"/>
                    <a:pt x="11394" y="23522"/>
                    <a:pt x="11377" y="23505"/>
                  </a:cubicBezTo>
                  <a:cubicBezTo>
                    <a:pt x="11496" y="23436"/>
                    <a:pt x="11599" y="23351"/>
                    <a:pt x="11667" y="23231"/>
                  </a:cubicBezTo>
                  <a:cubicBezTo>
                    <a:pt x="11694" y="23235"/>
                    <a:pt x="11721" y="23237"/>
                    <a:pt x="11749" y="23237"/>
                  </a:cubicBezTo>
                  <a:cubicBezTo>
                    <a:pt x="12171" y="23237"/>
                    <a:pt x="12604" y="22759"/>
                    <a:pt x="12299" y="22326"/>
                  </a:cubicBezTo>
                  <a:cubicBezTo>
                    <a:pt x="12128" y="22069"/>
                    <a:pt x="11958" y="21830"/>
                    <a:pt x="11804" y="21574"/>
                  </a:cubicBezTo>
                  <a:lnTo>
                    <a:pt x="11804" y="21574"/>
                  </a:lnTo>
                  <a:cubicBezTo>
                    <a:pt x="11861" y="21588"/>
                    <a:pt x="11920" y="21594"/>
                    <a:pt x="11978" y="21594"/>
                  </a:cubicBezTo>
                  <a:cubicBezTo>
                    <a:pt x="12355" y="21594"/>
                    <a:pt x="12716" y="21315"/>
                    <a:pt x="12538" y="20856"/>
                  </a:cubicBezTo>
                  <a:cubicBezTo>
                    <a:pt x="12436" y="20583"/>
                    <a:pt x="12333" y="20310"/>
                    <a:pt x="12197" y="20036"/>
                  </a:cubicBezTo>
                  <a:cubicBezTo>
                    <a:pt x="12573" y="19951"/>
                    <a:pt x="12880" y="19507"/>
                    <a:pt x="12641" y="19114"/>
                  </a:cubicBezTo>
                  <a:cubicBezTo>
                    <a:pt x="12316" y="18550"/>
                    <a:pt x="11992" y="17986"/>
                    <a:pt x="11650" y="17405"/>
                  </a:cubicBezTo>
                  <a:lnTo>
                    <a:pt x="11650" y="17405"/>
                  </a:lnTo>
                  <a:cubicBezTo>
                    <a:pt x="11838" y="17627"/>
                    <a:pt x="12043" y="17849"/>
                    <a:pt x="12231" y="18071"/>
                  </a:cubicBezTo>
                  <a:cubicBezTo>
                    <a:pt x="12358" y="18216"/>
                    <a:pt x="12500" y="18276"/>
                    <a:pt x="12636" y="18276"/>
                  </a:cubicBezTo>
                  <a:cubicBezTo>
                    <a:pt x="13030" y="18276"/>
                    <a:pt x="13378" y="17769"/>
                    <a:pt x="13188" y="17337"/>
                  </a:cubicBezTo>
                  <a:cubicBezTo>
                    <a:pt x="12966" y="16875"/>
                    <a:pt x="12761" y="16414"/>
                    <a:pt x="12504" y="15970"/>
                  </a:cubicBezTo>
                  <a:lnTo>
                    <a:pt x="12504" y="15970"/>
                  </a:lnTo>
                  <a:cubicBezTo>
                    <a:pt x="12726" y="16192"/>
                    <a:pt x="12931" y="16397"/>
                    <a:pt x="13171" y="16602"/>
                  </a:cubicBezTo>
                  <a:cubicBezTo>
                    <a:pt x="13273" y="16692"/>
                    <a:pt x="13397" y="16731"/>
                    <a:pt x="13520" y="16731"/>
                  </a:cubicBezTo>
                  <a:cubicBezTo>
                    <a:pt x="13909" y="16731"/>
                    <a:pt x="14293" y="16342"/>
                    <a:pt x="14008" y="15953"/>
                  </a:cubicBezTo>
                  <a:cubicBezTo>
                    <a:pt x="13376" y="15115"/>
                    <a:pt x="12726" y="14278"/>
                    <a:pt x="12077" y="13458"/>
                  </a:cubicBezTo>
                  <a:lnTo>
                    <a:pt x="12077" y="13458"/>
                  </a:lnTo>
                  <a:cubicBezTo>
                    <a:pt x="12419" y="13766"/>
                    <a:pt x="12761" y="14056"/>
                    <a:pt x="13102" y="14346"/>
                  </a:cubicBezTo>
                  <a:cubicBezTo>
                    <a:pt x="13229" y="14447"/>
                    <a:pt x="13363" y="14490"/>
                    <a:pt x="13491" y="14490"/>
                  </a:cubicBezTo>
                  <a:cubicBezTo>
                    <a:pt x="13953" y="14490"/>
                    <a:pt x="14335" y="13933"/>
                    <a:pt x="13974" y="13492"/>
                  </a:cubicBezTo>
                  <a:cubicBezTo>
                    <a:pt x="12077" y="11373"/>
                    <a:pt x="10163" y="9289"/>
                    <a:pt x="8301" y="7153"/>
                  </a:cubicBezTo>
                  <a:lnTo>
                    <a:pt x="8301" y="7153"/>
                  </a:lnTo>
                  <a:cubicBezTo>
                    <a:pt x="9651" y="8571"/>
                    <a:pt x="10915" y="10092"/>
                    <a:pt x="12402" y="11322"/>
                  </a:cubicBezTo>
                  <a:cubicBezTo>
                    <a:pt x="12522" y="11422"/>
                    <a:pt x="12665" y="11465"/>
                    <a:pt x="12808" y="11465"/>
                  </a:cubicBezTo>
                  <a:cubicBezTo>
                    <a:pt x="13251" y="11465"/>
                    <a:pt x="13682" y="11045"/>
                    <a:pt x="13359" y="10605"/>
                  </a:cubicBezTo>
                  <a:cubicBezTo>
                    <a:pt x="11821" y="8520"/>
                    <a:pt x="9941" y="6692"/>
                    <a:pt x="8301" y="4693"/>
                  </a:cubicBezTo>
                  <a:lnTo>
                    <a:pt x="8301" y="4693"/>
                  </a:lnTo>
                  <a:cubicBezTo>
                    <a:pt x="9873" y="6299"/>
                    <a:pt x="11342" y="7990"/>
                    <a:pt x="13119" y="9374"/>
                  </a:cubicBezTo>
                  <a:cubicBezTo>
                    <a:pt x="13240" y="9470"/>
                    <a:pt x="13382" y="9512"/>
                    <a:pt x="13521" y="9512"/>
                  </a:cubicBezTo>
                  <a:cubicBezTo>
                    <a:pt x="13956" y="9512"/>
                    <a:pt x="14369" y="9105"/>
                    <a:pt x="14059" y="8640"/>
                  </a:cubicBezTo>
                  <a:cubicBezTo>
                    <a:pt x="13376" y="7580"/>
                    <a:pt x="12607" y="6572"/>
                    <a:pt x="11821" y="5598"/>
                  </a:cubicBezTo>
                  <a:lnTo>
                    <a:pt x="11821" y="5598"/>
                  </a:lnTo>
                  <a:lnTo>
                    <a:pt x="11872" y="5633"/>
                  </a:lnTo>
                  <a:cubicBezTo>
                    <a:pt x="12007" y="5741"/>
                    <a:pt x="12157" y="5789"/>
                    <a:pt x="12299" y="5789"/>
                  </a:cubicBezTo>
                  <a:cubicBezTo>
                    <a:pt x="12715" y="5789"/>
                    <a:pt x="13071" y="5381"/>
                    <a:pt x="12829" y="4898"/>
                  </a:cubicBezTo>
                  <a:cubicBezTo>
                    <a:pt x="12060" y="3445"/>
                    <a:pt x="11120" y="2096"/>
                    <a:pt x="10334" y="626"/>
                  </a:cubicBezTo>
                  <a:cubicBezTo>
                    <a:pt x="10225" y="425"/>
                    <a:pt x="10033" y="340"/>
                    <a:pt x="9837" y="340"/>
                  </a:cubicBezTo>
                  <a:cubicBezTo>
                    <a:pt x="9448" y="340"/>
                    <a:pt x="9042" y="673"/>
                    <a:pt x="9224" y="1105"/>
                  </a:cubicBezTo>
                  <a:cubicBezTo>
                    <a:pt x="9377" y="1481"/>
                    <a:pt x="9480" y="1839"/>
                    <a:pt x="9651" y="2164"/>
                  </a:cubicBezTo>
                  <a:cubicBezTo>
                    <a:pt x="8899" y="1498"/>
                    <a:pt x="8147" y="814"/>
                    <a:pt x="7378" y="148"/>
                  </a:cubicBezTo>
                  <a:cubicBezTo>
                    <a:pt x="7263" y="45"/>
                    <a:pt x="7124" y="1"/>
                    <a:pt x="6985"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1" name="Google Shape;317;p16"/>
            <p:cNvSpPr/>
            <p:nvPr/>
          </p:nvSpPr>
          <p:spPr>
            <a:xfrm rot="163703">
              <a:off x="8195376" y="4188081"/>
              <a:ext cx="235583" cy="934108"/>
            </a:xfrm>
            <a:custGeom>
              <a:avLst/>
              <a:ahLst/>
              <a:rect l="l" t="t" r="r" b="b"/>
              <a:pathLst>
                <a:path w="5957" h="23620" extrusionOk="0">
                  <a:moveTo>
                    <a:pt x="1516" y="1"/>
                  </a:moveTo>
                  <a:cubicBezTo>
                    <a:pt x="1210" y="1"/>
                    <a:pt x="1019" y="271"/>
                    <a:pt x="991" y="553"/>
                  </a:cubicBezTo>
                  <a:lnTo>
                    <a:pt x="855" y="553"/>
                  </a:lnTo>
                  <a:cubicBezTo>
                    <a:pt x="479" y="553"/>
                    <a:pt x="188" y="929"/>
                    <a:pt x="291" y="1304"/>
                  </a:cubicBezTo>
                  <a:cubicBezTo>
                    <a:pt x="376" y="1783"/>
                    <a:pt x="444" y="2261"/>
                    <a:pt x="479" y="2740"/>
                  </a:cubicBezTo>
                  <a:cubicBezTo>
                    <a:pt x="137" y="2876"/>
                    <a:pt x="0" y="3269"/>
                    <a:pt x="171" y="3594"/>
                  </a:cubicBezTo>
                  <a:cubicBezTo>
                    <a:pt x="462" y="4158"/>
                    <a:pt x="820" y="4705"/>
                    <a:pt x="1213" y="5217"/>
                  </a:cubicBezTo>
                  <a:cubicBezTo>
                    <a:pt x="872" y="5337"/>
                    <a:pt x="718" y="5747"/>
                    <a:pt x="889" y="6071"/>
                  </a:cubicBezTo>
                  <a:cubicBezTo>
                    <a:pt x="1128" y="6464"/>
                    <a:pt x="1384" y="6840"/>
                    <a:pt x="1623" y="7233"/>
                  </a:cubicBezTo>
                  <a:cubicBezTo>
                    <a:pt x="1550" y="7198"/>
                    <a:pt x="1475" y="7182"/>
                    <a:pt x="1400" y="7182"/>
                  </a:cubicBezTo>
                  <a:cubicBezTo>
                    <a:pt x="1005" y="7182"/>
                    <a:pt x="647" y="7631"/>
                    <a:pt x="906" y="8019"/>
                  </a:cubicBezTo>
                  <a:cubicBezTo>
                    <a:pt x="1282" y="8600"/>
                    <a:pt x="1658" y="9181"/>
                    <a:pt x="2016" y="9779"/>
                  </a:cubicBezTo>
                  <a:cubicBezTo>
                    <a:pt x="1897" y="9711"/>
                    <a:pt x="1777" y="9643"/>
                    <a:pt x="1675" y="9574"/>
                  </a:cubicBezTo>
                  <a:cubicBezTo>
                    <a:pt x="1584" y="9516"/>
                    <a:pt x="1490" y="9490"/>
                    <a:pt x="1399" y="9490"/>
                  </a:cubicBezTo>
                  <a:cubicBezTo>
                    <a:pt x="1064" y="9490"/>
                    <a:pt x="774" y="9843"/>
                    <a:pt x="855" y="10206"/>
                  </a:cubicBezTo>
                  <a:cubicBezTo>
                    <a:pt x="940" y="10565"/>
                    <a:pt x="1042" y="10941"/>
                    <a:pt x="1179" y="11300"/>
                  </a:cubicBezTo>
                  <a:cubicBezTo>
                    <a:pt x="1133" y="11290"/>
                    <a:pt x="1086" y="11285"/>
                    <a:pt x="1039" y="11285"/>
                  </a:cubicBezTo>
                  <a:cubicBezTo>
                    <a:pt x="687" y="11285"/>
                    <a:pt x="345" y="11561"/>
                    <a:pt x="496" y="11983"/>
                  </a:cubicBezTo>
                  <a:cubicBezTo>
                    <a:pt x="786" y="12769"/>
                    <a:pt x="1145" y="13538"/>
                    <a:pt x="1589" y="14273"/>
                  </a:cubicBezTo>
                  <a:cubicBezTo>
                    <a:pt x="1577" y="14272"/>
                    <a:pt x="1565" y="14271"/>
                    <a:pt x="1553" y="14271"/>
                  </a:cubicBezTo>
                  <a:cubicBezTo>
                    <a:pt x="1179" y="14271"/>
                    <a:pt x="911" y="14780"/>
                    <a:pt x="1077" y="15144"/>
                  </a:cubicBezTo>
                  <a:cubicBezTo>
                    <a:pt x="1333" y="15691"/>
                    <a:pt x="1640" y="16238"/>
                    <a:pt x="1931" y="16767"/>
                  </a:cubicBezTo>
                  <a:cubicBezTo>
                    <a:pt x="1818" y="16659"/>
                    <a:pt x="1697" y="16613"/>
                    <a:pt x="1581" y="16613"/>
                  </a:cubicBezTo>
                  <a:cubicBezTo>
                    <a:pt x="1188" y="16613"/>
                    <a:pt x="862" y="17144"/>
                    <a:pt x="1179" y="17553"/>
                  </a:cubicBezTo>
                  <a:cubicBezTo>
                    <a:pt x="2136" y="18732"/>
                    <a:pt x="3247" y="19809"/>
                    <a:pt x="4101" y="21073"/>
                  </a:cubicBezTo>
                  <a:cubicBezTo>
                    <a:pt x="3230" y="20492"/>
                    <a:pt x="2495" y="19604"/>
                    <a:pt x="1743" y="18955"/>
                  </a:cubicBezTo>
                  <a:cubicBezTo>
                    <a:pt x="1639" y="18855"/>
                    <a:pt x="1521" y="18812"/>
                    <a:pt x="1407" y="18812"/>
                  </a:cubicBezTo>
                  <a:cubicBezTo>
                    <a:pt x="1071" y="18812"/>
                    <a:pt x="770" y="19182"/>
                    <a:pt x="974" y="19553"/>
                  </a:cubicBezTo>
                  <a:cubicBezTo>
                    <a:pt x="1470" y="20509"/>
                    <a:pt x="2051" y="21415"/>
                    <a:pt x="2597" y="22355"/>
                  </a:cubicBezTo>
                  <a:cubicBezTo>
                    <a:pt x="2290" y="22218"/>
                    <a:pt x="1982" y="22064"/>
                    <a:pt x="1675" y="21910"/>
                  </a:cubicBezTo>
                  <a:cubicBezTo>
                    <a:pt x="1521" y="21722"/>
                    <a:pt x="1282" y="21603"/>
                    <a:pt x="1042" y="21586"/>
                  </a:cubicBezTo>
                  <a:cubicBezTo>
                    <a:pt x="1030" y="21585"/>
                    <a:pt x="1019" y="21584"/>
                    <a:pt x="1007" y="21584"/>
                  </a:cubicBezTo>
                  <a:cubicBezTo>
                    <a:pt x="697" y="21584"/>
                    <a:pt x="658" y="22018"/>
                    <a:pt x="889" y="22167"/>
                  </a:cubicBezTo>
                  <a:cubicBezTo>
                    <a:pt x="1640" y="22713"/>
                    <a:pt x="2495" y="23106"/>
                    <a:pt x="3315" y="23568"/>
                  </a:cubicBezTo>
                  <a:cubicBezTo>
                    <a:pt x="3376" y="23604"/>
                    <a:pt x="3445" y="23620"/>
                    <a:pt x="3514" y="23620"/>
                  </a:cubicBezTo>
                  <a:cubicBezTo>
                    <a:pt x="3773" y="23620"/>
                    <a:pt x="4038" y="23390"/>
                    <a:pt x="3930" y="23106"/>
                  </a:cubicBezTo>
                  <a:cubicBezTo>
                    <a:pt x="3742" y="22645"/>
                    <a:pt x="3520" y="22184"/>
                    <a:pt x="3281" y="21757"/>
                  </a:cubicBezTo>
                  <a:lnTo>
                    <a:pt x="3281" y="21757"/>
                  </a:lnTo>
                  <a:cubicBezTo>
                    <a:pt x="3828" y="22201"/>
                    <a:pt x="4460" y="22508"/>
                    <a:pt x="5160" y="22645"/>
                  </a:cubicBezTo>
                  <a:cubicBezTo>
                    <a:pt x="5207" y="22658"/>
                    <a:pt x="5254" y="22664"/>
                    <a:pt x="5299" y="22664"/>
                  </a:cubicBezTo>
                  <a:cubicBezTo>
                    <a:pt x="5678" y="22664"/>
                    <a:pt x="5957" y="22243"/>
                    <a:pt x="5758" y="21876"/>
                  </a:cubicBezTo>
                  <a:cubicBezTo>
                    <a:pt x="5399" y="21090"/>
                    <a:pt x="4955" y="20338"/>
                    <a:pt x="4408" y="19672"/>
                  </a:cubicBezTo>
                  <a:cubicBezTo>
                    <a:pt x="4460" y="19570"/>
                    <a:pt x="4460" y="19433"/>
                    <a:pt x="4408" y="19313"/>
                  </a:cubicBezTo>
                  <a:cubicBezTo>
                    <a:pt x="4067" y="18408"/>
                    <a:pt x="3657" y="17536"/>
                    <a:pt x="3161" y="16699"/>
                  </a:cubicBezTo>
                  <a:lnTo>
                    <a:pt x="3161" y="16699"/>
                  </a:lnTo>
                  <a:lnTo>
                    <a:pt x="3230" y="16750"/>
                  </a:lnTo>
                  <a:cubicBezTo>
                    <a:pt x="3319" y="16817"/>
                    <a:pt x="3415" y="16846"/>
                    <a:pt x="3507" y="16846"/>
                  </a:cubicBezTo>
                  <a:cubicBezTo>
                    <a:pt x="3890" y="16846"/>
                    <a:pt x="4232" y="16353"/>
                    <a:pt x="3998" y="15982"/>
                  </a:cubicBezTo>
                  <a:cubicBezTo>
                    <a:pt x="3349" y="14939"/>
                    <a:pt x="2631" y="13931"/>
                    <a:pt x="2085" y="12821"/>
                  </a:cubicBezTo>
                  <a:lnTo>
                    <a:pt x="2085" y="12821"/>
                  </a:lnTo>
                  <a:lnTo>
                    <a:pt x="2307" y="12906"/>
                  </a:lnTo>
                  <a:cubicBezTo>
                    <a:pt x="2364" y="12923"/>
                    <a:pt x="2419" y="12931"/>
                    <a:pt x="2471" y="12931"/>
                  </a:cubicBezTo>
                  <a:cubicBezTo>
                    <a:pt x="2933" y="12931"/>
                    <a:pt x="3176" y="12302"/>
                    <a:pt x="2854" y="11949"/>
                  </a:cubicBezTo>
                  <a:cubicBezTo>
                    <a:pt x="2649" y="11727"/>
                    <a:pt x="2478" y="11471"/>
                    <a:pt x="2358" y="11180"/>
                  </a:cubicBezTo>
                  <a:lnTo>
                    <a:pt x="2358" y="11180"/>
                  </a:lnTo>
                  <a:cubicBezTo>
                    <a:pt x="2597" y="11317"/>
                    <a:pt x="2837" y="11437"/>
                    <a:pt x="3076" y="11590"/>
                  </a:cubicBezTo>
                  <a:cubicBezTo>
                    <a:pt x="3176" y="11654"/>
                    <a:pt x="3273" y="11681"/>
                    <a:pt x="3363" y="11681"/>
                  </a:cubicBezTo>
                  <a:cubicBezTo>
                    <a:pt x="3737" y="11681"/>
                    <a:pt x="3993" y="11210"/>
                    <a:pt x="3828" y="10839"/>
                  </a:cubicBezTo>
                  <a:cubicBezTo>
                    <a:pt x="3571" y="10241"/>
                    <a:pt x="3281" y="9677"/>
                    <a:pt x="2956" y="9147"/>
                  </a:cubicBezTo>
                  <a:lnTo>
                    <a:pt x="2956" y="9147"/>
                  </a:lnTo>
                  <a:cubicBezTo>
                    <a:pt x="3026" y="9174"/>
                    <a:pt x="3096" y="9186"/>
                    <a:pt x="3163" y="9186"/>
                  </a:cubicBezTo>
                  <a:cubicBezTo>
                    <a:pt x="3568" y="9186"/>
                    <a:pt x="3877" y="8740"/>
                    <a:pt x="3657" y="8344"/>
                  </a:cubicBezTo>
                  <a:cubicBezTo>
                    <a:pt x="3332" y="7780"/>
                    <a:pt x="2973" y="7216"/>
                    <a:pt x="2631" y="6670"/>
                  </a:cubicBezTo>
                  <a:cubicBezTo>
                    <a:pt x="2973" y="6550"/>
                    <a:pt x="3127" y="6157"/>
                    <a:pt x="2956" y="5832"/>
                  </a:cubicBezTo>
                  <a:cubicBezTo>
                    <a:pt x="2614" y="5063"/>
                    <a:pt x="2051" y="4431"/>
                    <a:pt x="1606" y="3731"/>
                  </a:cubicBezTo>
                  <a:cubicBezTo>
                    <a:pt x="1777" y="3594"/>
                    <a:pt x="1863" y="3355"/>
                    <a:pt x="1777" y="3133"/>
                  </a:cubicBezTo>
                  <a:cubicBezTo>
                    <a:pt x="1658" y="2688"/>
                    <a:pt x="1572" y="2210"/>
                    <a:pt x="1555" y="1749"/>
                  </a:cubicBezTo>
                  <a:lnTo>
                    <a:pt x="1572" y="1749"/>
                  </a:lnTo>
                  <a:cubicBezTo>
                    <a:pt x="1794" y="1749"/>
                    <a:pt x="1982" y="1629"/>
                    <a:pt x="2085" y="1458"/>
                  </a:cubicBezTo>
                  <a:cubicBezTo>
                    <a:pt x="2341" y="877"/>
                    <a:pt x="2444" y="279"/>
                    <a:pt x="1726" y="40"/>
                  </a:cubicBezTo>
                  <a:cubicBezTo>
                    <a:pt x="1651" y="13"/>
                    <a:pt x="1581" y="1"/>
                    <a:pt x="1516"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2" name="Google Shape;318;p16"/>
            <p:cNvSpPr/>
            <p:nvPr/>
          </p:nvSpPr>
          <p:spPr>
            <a:xfrm rot="163703">
              <a:off x="8022501" y="3676653"/>
              <a:ext cx="537923" cy="1467878"/>
            </a:xfrm>
            <a:custGeom>
              <a:avLst/>
              <a:ahLst/>
              <a:rect l="l" t="t" r="r" b="b"/>
              <a:pathLst>
                <a:path w="13602" h="37117" extrusionOk="0">
                  <a:moveTo>
                    <a:pt x="5855" y="527"/>
                  </a:moveTo>
                  <a:cubicBezTo>
                    <a:pt x="6908" y="527"/>
                    <a:pt x="7985" y="954"/>
                    <a:pt x="8834" y="1679"/>
                  </a:cubicBezTo>
                  <a:cubicBezTo>
                    <a:pt x="10645" y="3200"/>
                    <a:pt x="11431" y="5763"/>
                    <a:pt x="11961" y="7967"/>
                  </a:cubicBezTo>
                  <a:cubicBezTo>
                    <a:pt x="12952" y="12085"/>
                    <a:pt x="13157" y="16510"/>
                    <a:pt x="12252" y="20645"/>
                  </a:cubicBezTo>
                  <a:cubicBezTo>
                    <a:pt x="11841" y="22507"/>
                    <a:pt x="10970" y="25839"/>
                    <a:pt x="8663" y="26061"/>
                  </a:cubicBezTo>
                  <a:cubicBezTo>
                    <a:pt x="8595" y="25737"/>
                    <a:pt x="8544" y="25412"/>
                    <a:pt x="8493" y="25104"/>
                  </a:cubicBezTo>
                  <a:cubicBezTo>
                    <a:pt x="8014" y="22439"/>
                    <a:pt x="7450" y="19808"/>
                    <a:pt x="7143" y="17108"/>
                  </a:cubicBezTo>
                  <a:cubicBezTo>
                    <a:pt x="6852" y="14699"/>
                    <a:pt x="6613" y="12273"/>
                    <a:pt x="6066" y="9915"/>
                  </a:cubicBezTo>
                  <a:cubicBezTo>
                    <a:pt x="6036" y="9799"/>
                    <a:pt x="5942" y="9746"/>
                    <a:pt x="5849" y="9746"/>
                  </a:cubicBezTo>
                  <a:cubicBezTo>
                    <a:pt x="5736" y="9746"/>
                    <a:pt x="5622" y="9825"/>
                    <a:pt x="5622" y="9966"/>
                  </a:cubicBezTo>
                  <a:cubicBezTo>
                    <a:pt x="5622" y="15160"/>
                    <a:pt x="5947" y="20354"/>
                    <a:pt x="5793" y="25549"/>
                  </a:cubicBezTo>
                  <a:cubicBezTo>
                    <a:pt x="5793" y="25720"/>
                    <a:pt x="5776" y="25907"/>
                    <a:pt x="5759" y="26095"/>
                  </a:cubicBezTo>
                  <a:cubicBezTo>
                    <a:pt x="5092" y="26027"/>
                    <a:pt x="4426" y="25839"/>
                    <a:pt x="3811" y="25549"/>
                  </a:cubicBezTo>
                  <a:cubicBezTo>
                    <a:pt x="2188" y="24763"/>
                    <a:pt x="1453" y="22883"/>
                    <a:pt x="1060" y="21243"/>
                  </a:cubicBezTo>
                  <a:cubicBezTo>
                    <a:pt x="479" y="18783"/>
                    <a:pt x="599" y="16100"/>
                    <a:pt x="582" y="13571"/>
                  </a:cubicBezTo>
                  <a:cubicBezTo>
                    <a:pt x="530" y="9812"/>
                    <a:pt x="582" y="4738"/>
                    <a:pt x="3179" y="1748"/>
                  </a:cubicBezTo>
                  <a:cubicBezTo>
                    <a:pt x="3912" y="898"/>
                    <a:pt x="4873" y="527"/>
                    <a:pt x="5855" y="527"/>
                  </a:cubicBezTo>
                  <a:close/>
                  <a:moveTo>
                    <a:pt x="6100" y="12546"/>
                  </a:moveTo>
                  <a:lnTo>
                    <a:pt x="6100" y="12546"/>
                  </a:lnTo>
                  <a:cubicBezTo>
                    <a:pt x="6374" y="14221"/>
                    <a:pt x="6528" y="15912"/>
                    <a:pt x="6750" y="17587"/>
                  </a:cubicBezTo>
                  <a:cubicBezTo>
                    <a:pt x="7023" y="19996"/>
                    <a:pt x="7536" y="22354"/>
                    <a:pt x="7963" y="24746"/>
                  </a:cubicBezTo>
                  <a:lnTo>
                    <a:pt x="8219" y="26130"/>
                  </a:lnTo>
                  <a:cubicBezTo>
                    <a:pt x="8202" y="26130"/>
                    <a:pt x="8202" y="26147"/>
                    <a:pt x="8185" y="26147"/>
                  </a:cubicBezTo>
                  <a:cubicBezTo>
                    <a:pt x="7893" y="26162"/>
                    <a:pt x="7598" y="26171"/>
                    <a:pt x="7302" y="26171"/>
                  </a:cubicBezTo>
                  <a:cubicBezTo>
                    <a:pt x="6940" y="26171"/>
                    <a:pt x="6577" y="26158"/>
                    <a:pt x="6220" y="26130"/>
                  </a:cubicBezTo>
                  <a:lnTo>
                    <a:pt x="6203" y="26130"/>
                  </a:lnTo>
                  <a:cubicBezTo>
                    <a:pt x="6203" y="25942"/>
                    <a:pt x="6220" y="25737"/>
                    <a:pt x="6220" y="25549"/>
                  </a:cubicBezTo>
                  <a:cubicBezTo>
                    <a:pt x="6374" y="21209"/>
                    <a:pt x="6169" y="16869"/>
                    <a:pt x="6100" y="12546"/>
                  </a:cubicBezTo>
                  <a:close/>
                  <a:moveTo>
                    <a:pt x="5891" y="1"/>
                  </a:moveTo>
                  <a:cubicBezTo>
                    <a:pt x="5165" y="1"/>
                    <a:pt x="4408" y="218"/>
                    <a:pt x="3640" y="722"/>
                  </a:cubicBezTo>
                  <a:cubicBezTo>
                    <a:pt x="616" y="2704"/>
                    <a:pt x="325" y="7813"/>
                    <a:pt x="172" y="11025"/>
                  </a:cubicBezTo>
                  <a:cubicBezTo>
                    <a:pt x="1" y="14203"/>
                    <a:pt x="1" y="17552"/>
                    <a:pt x="479" y="20696"/>
                  </a:cubicBezTo>
                  <a:cubicBezTo>
                    <a:pt x="770" y="22490"/>
                    <a:pt x="1453" y="24199"/>
                    <a:pt x="2837" y="25429"/>
                  </a:cubicBezTo>
                  <a:cubicBezTo>
                    <a:pt x="3657" y="26164"/>
                    <a:pt x="4682" y="26454"/>
                    <a:pt x="5742" y="26540"/>
                  </a:cubicBezTo>
                  <a:cubicBezTo>
                    <a:pt x="5656" y="28675"/>
                    <a:pt x="5468" y="30760"/>
                    <a:pt x="5178" y="32879"/>
                  </a:cubicBezTo>
                  <a:cubicBezTo>
                    <a:pt x="5024" y="33801"/>
                    <a:pt x="4973" y="34741"/>
                    <a:pt x="5058" y="35664"/>
                  </a:cubicBezTo>
                  <a:cubicBezTo>
                    <a:pt x="5092" y="36057"/>
                    <a:pt x="4922" y="36672"/>
                    <a:pt x="5075" y="37048"/>
                  </a:cubicBezTo>
                  <a:cubicBezTo>
                    <a:pt x="5092" y="37082"/>
                    <a:pt x="5144" y="37116"/>
                    <a:pt x="5178" y="37116"/>
                  </a:cubicBezTo>
                  <a:cubicBezTo>
                    <a:pt x="5314" y="37099"/>
                    <a:pt x="5434" y="37048"/>
                    <a:pt x="5537" y="36979"/>
                  </a:cubicBezTo>
                  <a:cubicBezTo>
                    <a:pt x="5588" y="36945"/>
                    <a:pt x="5571" y="36860"/>
                    <a:pt x="5502" y="36860"/>
                  </a:cubicBezTo>
                  <a:cubicBezTo>
                    <a:pt x="5501" y="36860"/>
                    <a:pt x="5499" y="36860"/>
                    <a:pt x="5497" y="36860"/>
                  </a:cubicBezTo>
                  <a:cubicBezTo>
                    <a:pt x="5300" y="36860"/>
                    <a:pt x="5434" y="35935"/>
                    <a:pt x="5400" y="35664"/>
                  </a:cubicBezTo>
                  <a:cubicBezTo>
                    <a:pt x="5263" y="34519"/>
                    <a:pt x="5502" y="33306"/>
                    <a:pt x="5673" y="32178"/>
                  </a:cubicBezTo>
                  <a:cubicBezTo>
                    <a:pt x="5964" y="30316"/>
                    <a:pt x="6135" y="28453"/>
                    <a:pt x="6186" y="26557"/>
                  </a:cubicBezTo>
                  <a:cubicBezTo>
                    <a:pt x="6377" y="26566"/>
                    <a:pt x="6569" y="26571"/>
                    <a:pt x="6762" y="26571"/>
                  </a:cubicBezTo>
                  <a:cubicBezTo>
                    <a:pt x="7259" y="26571"/>
                    <a:pt x="7761" y="26542"/>
                    <a:pt x="8253" y="26506"/>
                  </a:cubicBezTo>
                  <a:lnTo>
                    <a:pt x="8270" y="26506"/>
                  </a:lnTo>
                  <a:cubicBezTo>
                    <a:pt x="8817" y="29581"/>
                    <a:pt x="9313" y="32639"/>
                    <a:pt x="9381" y="35783"/>
                  </a:cubicBezTo>
                  <a:cubicBezTo>
                    <a:pt x="9381" y="35929"/>
                    <a:pt x="9501" y="36001"/>
                    <a:pt x="9618" y="36001"/>
                  </a:cubicBezTo>
                  <a:cubicBezTo>
                    <a:pt x="9736" y="36001"/>
                    <a:pt x="9851" y="35929"/>
                    <a:pt x="9842" y="35783"/>
                  </a:cubicBezTo>
                  <a:cubicBezTo>
                    <a:pt x="9774" y="32639"/>
                    <a:pt x="9278" y="29581"/>
                    <a:pt x="8732" y="26506"/>
                  </a:cubicBezTo>
                  <a:cubicBezTo>
                    <a:pt x="8851" y="26506"/>
                    <a:pt x="8954" y="26488"/>
                    <a:pt x="9056" y="26471"/>
                  </a:cubicBezTo>
                  <a:lnTo>
                    <a:pt x="9278" y="26471"/>
                  </a:lnTo>
                  <a:cubicBezTo>
                    <a:pt x="9330" y="26471"/>
                    <a:pt x="9381" y="26437"/>
                    <a:pt x="9415" y="26369"/>
                  </a:cubicBezTo>
                  <a:cubicBezTo>
                    <a:pt x="12303" y="25378"/>
                    <a:pt x="12952" y="19996"/>
                    <a:pt x="13208" y="17569"/>
                  </a:cubicBezTo>
                  <a:cubicBezTo>
                    <a:pt x="13601" y="13332"/>
                    <a:pt x="13037" y="9078"/>
                    <a:pt x="11568" y="5096"/>
                  </a:cubicBezTo>
                  <a:cubicBezTo>
                    <a:pt x="10649" y="2725"/>
                    <a:pt x="8462" y="1"/>
                    <a:pt x="589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80" name="Google Shape;319;p16"/>
          <p:cNvGrpSpPr/>
          <p:nvPr/>
        </p:nvGrpSpPr>
        <p:grpSpPr>
          <a:xfrm rot="-8100000">
            <a:off x="8320142" y="4357145"/>
            <a:ext cx="776456" cy="837330"/>
            <a:chOff x="429300" y="4110609"/>
            <a:chExt cx="390941" cy="421591"/>
          </a:xfrm>
        </p:grpSpPr>
        <p:sp>
          <p:nvSpPr>
            <p:cNvPr id="1048893" name="Google Shape;320;p16"/>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4" name="Google Shape;321;p16"/>
            <p:cNvSpPr/>
            <p:nvPr/>
          </p:nvSpPr>
          <p:spPr>
            <a:xfrm>
              <a:off x="691316"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5" name="Google Shape;322;p16"/>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6" name="Google Shape;323;p16"/>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7" name="Google Shape;324;p16"/>
            <p:cNvSpPr/>
            <p:nvPr/>
          </p:nvSpPr>
          <p:spPr>
            <a:xfrm>
              <a:off x="652441" y="4110609"/>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8" name="Google Shape;325;p16"/>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99" name="Google Shape;326;p16"/>
          <p:cNvSpPr/>
          <p:nvPr/>
        </p:nvSpPr>
        <p:spPr>
          <a:xfrm rot="10800000">
            <a:off x="3912825" y="4127233"/>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307" name="Shape 327"/>
        <p:cNvGrpSpPr/>
        <p:nvPr/>
      </p:nvGrpSpPr>
      <p:grpSpPr>
        <a:xfrm>
          <a:off x="0" y="0"/>
          <a:ext cx="0" cy="0"/>
          <a:chOff x="0" y="0"/>
          <a:chExt cx="0" cy="0"/>
        </a:xfrm>
      </p:grpSpPr>
      <p:pic>
        <p:nvPicPr>
          <p:cNvPr id="2097217" name="Google Shape;328;p17"/>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31" name="Google Shape;329;p17"/>
          <p:cNvSpPr txBox="1">
            <a:spLocks noGrp="1"/>
          </p:cNvSpPr>
          <p:nvPr>
            <p:ph type="title"/>
          </p:nvPr>
        </p:nvSpPr>
        <p:spPr>
          <a:xfrm>
            <a:off x="4613688" y="1610413"/>
            <a:ext cx="3060300" cy="6276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500"/>
              <a:buNone/>
              <a:defRPr sz="3500"/>
            </a:lvl1pPr>
            <a:lvl2pPr algn="r" lvl="1" rtl="0">
              <a:lnSpc>
                <a:spcPct val="100000"/>
              </a:lnSpc>
              <a:spcBef>
                <a:spcPts val="0"/>
              </a:spcBef>
              <a:spcAft>
                <a:spcPts val="0"/>
              </a:spcAft>
              <a:buSzPts val="3500"/>
              <a:buNone/>
              <a:defRPr sz="3500"/>
            </a:lvl2pPr>
            <a:lvl3pPr algn="r" lvl="2" rtl="0">
              <a:lnSpc>
                <a:spcPct val="100000"/>
              </a:lnSpc>
              <a:spcBef>
                <a:spcPts val="0"/>
              </a:spcBef>
              <a:spcAft>
                <a:spcPts val="0"/>
              </a:spcAft>
              <a:buSzPts val="3500"/>
              <a:buNone/>
              <a:defRPr sz="3500"/>
            </a:lvl3pPr>
            <a:lvl4pPr algn="r" lvl="3" rtl="0">
              <a:lnSpc>
                <a:spcPct val="100000"/>
              </a:lnSpc>
              <a:spcBef>
                <a:spcPts val="0"/>
              </a:spcBef>
              <a:spcAft>
                <a:spcPts val="0"/>
              </a:spcAft>
              <a:buSzPts val="3500"/>
              <a:buNone/>
              <a:defRPr sz="3500"/>
            </a:lvl4pPr>
            <a:lvl5pPr algn="r" lvl="4" rtl="0">
              <a:lnSpc>
                <a:spcPct val="100000"/>
              </a:lnSpc>
              <a:spcBef>
                <a:spcPts val="0"/>
              </a:spcBef>
              <a:spcAft>
                <a:spcPts val="0"/>
              </a:spcAft>
              <a:buSzPts val="3500"/>
              <a:buNone/>
              <a:defRPr sz="3500"/>
            </a:lvl5pPr>
            <a:lvl6pPr algn="r" lvl="5" rtl="0">
              <a:lnSpc>
                <a:spcPct val="100000"/>
              </a:lnSpc>
              <a:spcBef>
                <a:spcPts val="0"/>
              </a:spcBef>
              <a:spcAft>
                <a:spcPts val="0"/>
              </a:spcAft>
              <a:buSzPts val="3500"/>
              <a:buNone/>
              <a:defRPr sz="3500"/>
            </a:lvl6pPr>
            <a:lvl7pPr algn="r" lvl="6" rtl="0">
              <a:lnSpc>
                <a:spcPct val="100000"/>
              </a:lnSpc>
              <a:spcBef>
                <a:spcPts val="0"/>
              </a:spcBef>
              <a:spcAft>
                <a:spcPts val="0"/>
              </a:spcAft>
              <a:buSzPts val="3500"/>
              <a:buNone/>
              <a:defRPr sz="3500"/>
            </a:lvl7pPr>
            <a:lvl8pPr algn="r" lvl="7" rtl="0">
              <a:lnSpc>
                <a:spcPct val="100000"/>
              </a:lnSpc>
              <a:spcBef>
                <a:spcPts val="0"/>
              </a:spcBef>
              <a:spcAft>
                <a:spcPts val="0"/>
              </a:spcAft>
              <a:buSzPts val="3500"/>
              <a:buNone/>
              <a:defRPr sz="3500"/>
            </a:lvl8pPr>
            <a:lvl9pPr algn="r" lvl="8" rtl="0">
              <a:lnSpc>
                <a:spcPct val="100000"/>
              </a:lnSpc>
              <a:spcBef>
                <a:spcPts val="0"/>
              </a:spcBef>
              <a:spcAft>
                <a:spcPts val="0"/>
              </a:spcAft>
              <a:buSzPts val="3500"/>
              <a:buNone/>
              <a:defRPr sz="3500"/>
            </a:lvl9pPr>
          </a:lstStyle>
          <a:p/>
        </p:txBody>
      </p:sp>
      <p:sp>
        <p:nvSpPr>
          <p:cNvPr id="1049332" name="Google Shape;330;p17"/>
          <p:cNvSpPr txBox="1">
            <a:spLocks noGrp="1"/>
          </p:cNvSpPr>
          <p:nvPr>
            <p:ph type="subTitle" idx="1"/>
          </p:nvPr>
        </p:nvSpPr>
        <p:spPr>
          <a:xfrm>
            <a:off x="4613688" y="2226213"/>
            <a:ext cx="3060300" cy="1154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algn="r" lvl="1" rtl="0">
              <a:lnSpc>
                <a:spcPct val="100000"/>
              </a:lnSpc>
              <a:spcBef>
                <a:spcPts val="0"/>
              </a:spcBef>
              <a:spcAft>
                <a:spcPts val="0"/>
              </a:spcAft>
              <a:buSzPts val="1400"/>
              <a:buNone/>
            </a:lvl2pPr>
            <a:lvl3pPr algn="r" lvl="2" rtl="0">
              <a:lnSpc>
                <a:spcPct val="100000"/>
              </a:lnSpc>
              <a:spcBef>
                <a:spcPts val="0"/>
              </a:spcBef>
              <a:spcAft>
                <a:spcPts val="0"/>
              </a:spcAft>
              <a:buSzPts val="1400"/>
              <a:buNone/>
            </a:lvl3pPr>
            <a:lvl4pPr algn="r" lvl="3" rtl="0">
              <a:lnSpc>
                <a:spcPct val="100000"/>
              </a:lnSpc>
              <a:spcBef>
                <a:spcPts val="0"/>
              </a:spcBef>
              <a:spcAft>
                <a:spcPts val="0"/>
              </a:spcAft>
              <a:buSzPts val="1400"/>
              <a:buNone/>
            </a:lvl4pPr>
            <a:lvl5pPr algn="r" lvl="4" rtl="0">
              <a:lnSpc>
                <a:spcPct val="100000"/>
              </a:lnSpc>
              <a:spcBef>
                <a:spcPts val="0"/>
              </a:spcBef>
              <a:spcAft>
                <a:spcPts val="0"/>
              </a:spcAft>
              <a:buSzPts val="1400"/>
              <a:buNone/>
            </a:lvl5pPr>
            <a:lvl6pPr algn="r" lvl="5" rtl="0">
              <a:lnSpc>
                <a:spcPct val="100000"/>
              </a:lnSpc>
              <a:spcBef>
                <a:spcPts val="0"/>
              </a:spcBef>
              <a:spcAft>
                <a:spcPts val="0"/>
              </a:spcAft>
              <a:buSzPts val="1400"/>
              <a:buNone/>
            </a:lvl6pPr>
            <a:lvl7pPr algn="r" lvl="6" rtl="0">
              <a:lnSpc>
                <a:spcPct val="100000"/>
              </a:lnSpc>
              <a:spcBef>
                <a:spcPts val="0"/>
              </a:spcBef>
              <a:spcAft>
                <a:spcPts val="0"/>
              </a:spcAft>
              <a:buSzPts val="1400"/>
              <a:buNone/>
            </a:lvl7pPr>
            <a:lvl8pPr algn="r" lvl="7" rtl="0">
              <a:lnSpc>
                <a:spcPct val="100000"/>
              </a:lnSpc>
              <a:spcBef>
                <a:spcPts val="0"/>
              </a:spcBef>
              <a:spcAft>
                <a:spcPts val="0"/>
              </a:spcAft>
              <a:buSzPts val="1400"/>
              <a:buNone/>
            </a:lvl8pPr>
            <a:lvl9pPr algn="r" lvl="8" rtl="0">
              <a:lnSpc>
                <a:spcPct val="100000"/>
              </a:lnSpc>
              <a:spcBef>
                <a:spcPts val="0"/>
              </a:spcBef>
              <a:spcAft>
                <a:spcPts val="0"/>
              </a:spcAft>
              <a:buSzPts val="1400"/>
              <a:buNone/>
            </a:lvl9pPr>
          </a:lstStyle>
          <a:p/>
        </p:txBody>
      </p:sp>
      <p:grpSp>
        <p:nvGrpSpPr>
          <p:cNvPr id="308" name="Google Shape;331;p17"/>
          <p:cNvGrpSpPr/>
          <p:nvPr/>
        </p:nvGrpSpPr>
        <p:grpSpPr>
          <a:xfrm rot="-512067">
            <a:off x="7869422" y="125534"/>
            <a:ext cx="457699" cy="445961"/>
            <a:chOff x="397551" y="281000"/>
            <a:chExt cx="457711" cy="445973"/>
          </a:xfrm>
        </p:grpSpPr>
        <p:sp>
          <p:nvSpPr>
            <p:cNvPr id="1049333" name="Google Shape;332;p17"/>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4" name="Google Shape;333;p17"/>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09" name="Google Shape;334;p17"/>
          <p:cNvGrpSpPr/>
          <p:nvPr/>
        </p:nvGrpSpPr>
        <p:grpSpPr>
          <a:xfrm rot="3283357">
            <a:off x="8424495" y="675522"/>
            <a:ext cx="358380" cy="349189"/>
            <a:chOff x="397551" y="281000"/>
            <a:chExt cx="457711" cy="445973"/>
          </a:xfrm>
        </p:grpSpPr>
        <p:sp>
          <p:nvSpPr>
            <p:cNvPr id="1049335" name="Google Shape;335;p17"/>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6" name="Google Shape;336;p17"/>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337" name="Google Shape;337;p17"/>
          <p:cNvSpPr/>
          <p:nvPr/>
        </p:nvSpPr>
        <p:spPr>
          <a:xfrm rot="10800000">
            <a:off x="7877100" y="4227508"/>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8" name="Google Shape;338;p17"/>
          <p:cNvSpPr/>
          <p:nvPr/>
        </p:nvSpPr>
        <p:spPr>
          <a:xfrm>
            <a:off x="596975" y="243624"/>
            <a:ext cx="565585" cy="395120"/>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10" name="Google Shape;339;p17"/>
          <p:cNvGrpSpPr/>
          <p:nvPr/>
        </p:nvGrpSpPr>
        <p:grpSpPr>
          <a:xfrm>
            <a:off x="4304452" y="4162394"/>
            <a:ext cx="731314" cy="595253"/>
            <a:chOff x="6619350" y="3916825"/>
            <a:chExt cx="790183" cy="643169"/>
          </a:xfrm>
        </p:grpSpPr>
        <p:sp>
          <p:nvSpPr>
            <p:cNvPr id="1049339" name="Google Shape;340;p17"/>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0" name="Google Shape;341;p17"/>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2">
    <p:spTree>
      <p:nvGrpSpPr>
        <p:cNvPr id="333" name="Shape 342"/>
        <p:cNvGrpSpPr/>
        <p:nvPr/>
      </p:nvGrpSpPr>
      <p:grpSpPr>
        <a:xfrm>
          <a:off x="0" y="0"/>
          <a:ext cx="0" cy="0"/>
          <a:chOff x="0" y="0"/>
          <a:chExt cx="0" cy="0"/>
        </a:xfrm>
      </p:grpSpPr>
      <p:pic>
        <p:nvPicPr>
          <p:cNvPr id="2097224" name="Google Shape;343;p18"/>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504" name="Google Shape;344;p18"/>
          <p:cNvSpPr txBox="1">
            <a:spLocks noGrp="1"/>
          </p:cNvSpPr>
          <p:nvPr>
            <p:ph type="title"/>
          </p:nvPr>
        </p:nvSpPr>
        <p:spPr>
          <a:xfrm>
            <a:off x="1098663" y="1894001"/>
            <a:ext cx="2948400" cy="5739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500"/>
              <a:buNone/>
              <a:defRPr sz="3500"/>
            </a:lvl1pPr>
            <a:lvl2pPr lvl="1" rtl="0">
              <a:lnSpc>
                <a:spcPct val="100000"/>
              </a:lnSpc>
              <a:spcBef>
                <a:spcPts val="0"/>
              </a:spcBef>
              <a:spcAft>
                <a:spcPts val="0"/>
              </a:spcAft>
              <a:buSzPts val="3500"/>
              <a:buNone/>
              <a:defRPr sz="3500"/>
            </a:lvl2pPr>
            <a:lvl3pPr lvl="2" rtl="0">
              <a:lnSpc>
                <a:spcPct val="100000"/>
              </a:lnSpc>
              <a:spcBef>
                <a:spcPts val="0"/>
              </a:spcBef>
              <a:spcAft>
                <a:spcPts val="0"/>
              </a:spcAft>
              <a:buSzPts val="3500"/>
              <a:buNone/>
              <a:defRPr sz="3500"/>
            </a:lvl3pPr>
            <a:lvl4pPr lvl="3" rtl="0">
              <a:lnSpc>
                <a:spcPct val="100000"/>
              </a:lnSpc>
              <a:spcBef>
                <a:spcPts val="0"/>
              </a:spcBef>
              <a:spcAft>
                <a:spcPts val="0"/>
              </a:spcAft>
              <a:buSzPts val="3500"/>
              <a:buNone/>
              <a:defRPr sz="3500"/>
            </a:lvl4pPr>
            <a:lvl5pPr lvl="4" rtl="0">
              <a:lnSpc>
                <a:spcPct val="100000"/>
              </a:lnSpc>
              <a:spcBef>
                <a:spcPts val="0"/>
              </a:spcBef>
              <a:spcAft>
                <a:spcPts val="0"/>
              </a:spcAft>
              <a:buSzPts val="3500"/>
              <a:buNone/>
              <a:defRPr sz="3500"/>
            </a:lvl5pPr>
            <a:lvl6pPr lvl="5" rtl="0">
              <a:lnSpc>
                <a:spcPct val="100000"/>
              </a:lnSpc>
              <a:spcBef>
                <a:spcPts val="0"/>
              </a:spcBef>
              <a:spcAft>
                <a:spcPts val="0"/>
              </a:spcAft>
              <a:buSzPts val="3500"/>
              <a:buNone/>
              <a:defRPr sz="3500"/>
            </a:lvl6pPr>
            <a:lvl7pPr lvl="6" rtl="0">
              <a:lnSpc>
                <a:spcPct val="100000"/>
              </a:lnSpc>
              <a:spcBef>
                <a:spcPts val="0"/>
              </a:spcBef>
              <a:spcAft>
                <a:spcPts val="0"/>
              </a:spcAft>
              <a:buSzPts val="3500"/>
              <a:buNone/>
              <a:defRPr sz="3500"/>
            </a:lvl7pPr>
            <a:lvl8pPr lvl="7" rtl="0">
              <a:lnSpc>
                <a:spcPct val="100000"/>
              </a:lnSpc>
              <a:spcBef>
                <a:spcPts val="0"/>
              </a:spcBef>
              <a:spcAft>
                <a:spcPts val="0"/>
              </a:spcAft>
              <a:buSzPts val="3500"/>
              <a:buNone/>
              <a:defRPr sz="3500"/>
            </a:lvl8pPr>
            <a:lvl9pPr lvl="8" rtl="0">
              <a:lnSpc>
                <a:spcPct val="100000"/>
              </a:lnSpc>
              <a:spcBef>
                <a:spcPts val="0"/>
              </a:spcBef>
              <a:spcAft>
                <a:spcPts val="0"/>
              </a:spcAft>
              <a:buSzPts val="3500"/>
              <a:buNone/>
              <a:defRPr sz="3500"/>
            </a:lvl9pPr>
          </a:lstStyle>
          <a:p/>
        </p:txBody>
      </p:sp>
      <p:sp>
        <p:nvSpPr>
          <p:cNvPr id="1049505" name="Google Shape;345;p18"/>
          <p:cNvSpPr txBox="1">
            <a:spLocks noGrp="1"/>
          </p:cNvSpPr>
          <p:nvPr>
            <p:ph type="subTitle" idx="1"/>
          </p:nvPr>
        </p:nvSpPr>
        <p:spPr>
          <a:xfrm>
            <a:off x="1098663" y="2488318"/>
            <a:ext cx="3149100" cy="1154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lvl2pPr>
            <a:lvl3pPr lvl="2" rtl="0">
              <a:lnSpc>
                <a:spcPct val="100000"/>
              </a:lnSpc>
              <a:spcBef>
                <a:spcPts val="0"/>
              </a:spcBef>
              <a:spcAft>
                <a:spcPts val="0"/>
              </a:spcAft>
              <a:buSzPts val="1400"/>
              <a:buNone/>
            </a:lvl3pPr>
            <a:lvl4pPr lvl="3" rtl="0">
              <a:lnSpc>
                <a:spcPct val="100000"/>
              </a:lnSpc>
              <a:spcBef>
                <a:spcPts val="0"/>
              </a:spcBef>
              <a:spcAft>
                <a:spcPts val="0"/>
              </a:spcAft>
              <a:buSzPts val="1400"/>
              <a:buNone/>
            </a:lvl4pPr>
            <a:lvl5pPr lvl="4" rtl="0">
              <a:lnSpc>
                <a:spcPct val="100000"/>
              </a:lnSpc>
              <a:spcBef>
                <a:spcPts val="0"/>
              </a:spcBef>
              <a:spcAft>
                <a:spcPts val="0"/>
              </a:spcAft>
              <a:buSzPts val="1400"/>
              <a:buNone/>
            </a:lvl5pPr>
            <a:lvl6pPr lvl="5" rtl="0">
              <a:lnSpc>
                <a:spcPct val="100000"/>
              </a:lnSpc>
              <a:spcBef>
                <a:spcPts val="0"/>
              </a:spcBef>
              <a:spcAft>
                <a:spcPts val="0"/>
              </a:spcAft>
              <a:buSzPts val="1400"/>
              <a:buNone/>
            </a:lvl6pPr>
            <a:lvl7pPr lvl="6" rtl="0">
              <a:lnSpc>
                <a:spcPct val="100000"/>
              </a:lnSpc>
              <a:spcBef>
                <a:spcPts val="0"/>
              </a:spcBef>
              <a:spcAft>
                <a:spcPts val="0"/>
              </a:spcAft>
              <a:buSzPts val="1400"/>
              <a:buNone/>
            </a:lvl7pPr>
            <a:lvl8pPr lvl="7" rtl="0">
              <a:lnSpc>
                <a:spcPct val="100000"/>
              </a:lnSpc>
              <a:spcBef>
                <a:spcPts val="0"/>
              </a:spcBef>
              <a:spcAft>
                <a:spcPts val="0"/>
              </a:spcAft>
              <a:buSzPts val="1400"/>
              <a:buNone/>
            </a:lvl8pPr>
            <a:lvl9pPr lvl="8" rtl="0">
              <a:lnSpc>
                <a:spcPct val="100000"/>
              </a:lnSpc>
              <a:spcBef>
                <a:spcPts val="0"/>
              </a:spcBef>
              <a:spcAft>
                <a:spcPts val="0"/>
              </a:spcAft>
              <a:buSzPts val="1400"/>
              <a:buNone/>
            </a:lvl9pPr>
          </a:lstStyle>
          <a:p/>
        </p:txBody>
      </p:sp>
      <p:grpSp>
        <p:nvGrpSpPr>
          <p:cNvPr id="334" name="Google Shape;346;p18"/>
          <p:cNvGrpSpPr/>
          <p:nvPr/>
        </p:nvGrpSpPr>
        <p:grpSpPr>
          <a:xfrm rot="-3254761">
            <a:off x="6197944" y="4242656"/>
            <a:ext cx="820001" cy="1171554"/>
            <a:chOff x="429300" y="4096370"/>
            <a:chExt cx="412866" cy="589872"/>
          </a:xfrm>
        </p:grpSpPr>
        <p:sp>
          <p:nvSpPr>
            <p:cNvPr id="1049506" name="Google Shape;347;p18"/>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7" name="Google Shape;348;p18"/>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8" name="Google Shape;349;p18"/>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9" name="Google Shape;350;p18"/>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10" name="Google Shape;351;p18"/>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11" name="Google Shape;352;p18"/>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35" name="Google Shape;353;p18"/>
          <p:cNvGrpSpPr/>
          <p:nvPr/>
        </p:nvGrpSpPr>
        <p:grpSpPr>
          <a:xfrm>
            <a:off x="5575823" y="117890"/>
            <a:ext cx="682997" cy="573889"/>
            <a:chOff x="566725" y="4222438"/>
            <a:chExt cx="585510" cy="526987"/>
          </a:xfrm>
        </p:grpSpPr>
        <p:sp>
          <p:nvSpPr>
            <p:cNvPr id="1049512" name="Google Shape;354;p18"/>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13" name="Google Shape;355;p18"/>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14" name="Google Shape;356;p18"/>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311" name="Shape 357"/>
        <p:cNvGrpSpPr/>
        <p:nvPr/>
      </p:nvGrpSpPr>
      <p:grpSpPr>
        <a:xfrm>
          <a:off x="0" y="0"/>
          <a:ext cx="0" cy="0"/>
          <a:chOff x="0" y="0"/>
          <a:chExt cx="0" cy="0"/>
        </a:xfrm>
      </p:grpSpPr>
      <p:pic>
        <p:nvPicPr>
          <p:cNvPr id="2097218" name="Google Shape;358;p19"/>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41" name="Google Shape;359;p19"/>
          <p:cNvSpPr txBox="1">
            <a:spLocks noGrp="1"/>
          </p:cNvSpPr>
          <p:nvPr>
            <p:ph type="subTitle" idx="1"/>
          </p:nvPr>
        </p:nvSpPr>
        <p:spPr>
          <a:xfrm>
            <a:off x="1347900" y="1866723"/>
            <a:ext cx="24714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ct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ct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ct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ct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ct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ct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ct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ct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342" name="Google Shape;360;p19"/>
          <p:cNvSpPr txBox="1">
            <a:spLocks noGrp="1"/>
          </p:cNvSpPr>
          <p:nvPr>
            <p:ph type="subTitle" idx="2"/>
          </p:nvPr>
        </p:nvSpPr>
        <p:spPr>
          <a:xfrm>
            <a:off x="1292550" y="2290300"/>
            <a:ext cx="2582100" cy="12534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43" name="Google Shape;361;p19"/>
          <p:cNvSpPr txBox="1">
            <a:spLocks noGrp="1"/>
          </p:cNvSpPr>
          <p:nvPr>
            <p:ph type="title"/>
          </p:nvPr>
        </p:nvSpPr>
        <p:spPr>
          <a:xfrm>
            <a:off x="2374650" y="537875"/>
            <a:ext cx="43947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44" name="Google Shape;362;p19"/>
          <p:cNvSpPr txBox="1">
            <a:spLocks noGrp="1"/>
          </p:cNvSpPr>
          <p:nvPr>
            <p:ph type="subTitle" idx="3"/>
          </p:nvPr>
        </p:nvSpPr>
        <p:spPr>
          <a:xfrm>
            <a:off x="5324700" y="2544173"/>
            <a:ext cx="24714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345" name="Google Shape;363;p19"/>
          <p:cNvSpPr txBox="1">
            <a:spLocks noGrp="1"/>
          </p:cNvSpPr>
          <p:nvPr>
            <p:ph type="subTitle" idx="4"/>
          </p:nvPr>
        </p:nvSpPr>
        <p:spPr>
          <a:xfrm>
            <a:off x="5269350" y="2967750"/>
            <a:ext cx="2582100" cy="12534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r" lvl="1" rtl="0">
              <a:lnSpc>
                <a:spcPct val="100000"/>
              </a:lnSpc>
              <a:spcBef>
                <a:spcPts val="0"/>
              </a:spcBef>
              <a:spcAft>
                <a:spcPts val="0"/>
              </a:spcAft>
              <a:buSzPts val="1400"/>
              <a:buNone/>
            </a:lvl2pPr>
            <a:lvl3pPr algn="r" lvl="2" rtl="0">
              <a:lnSpc>
                <a:spcPct val="100000"/>
              </a:lnSpc>
              <a:spcBef>
                <a:spcPts val="0"/>
              </a:spcBef>
              <a:spcAft>
                <a:spcPts val="0"/>
              </a:spcAft>
              <a:buSzPts val="1400"/>
              <a:buNone/>
            </a:lvl3pPr>
            <a:lvl4pPr algn="r" lvl="3" rtl="0">
              <a:lnSpc>
                <a:spcPct val="100000"/>
              </a:lnSpc>
              <a:spcBef>
                <a:spcPts val="0"/>
              </a:spcBef>
              <a:spcAft>
                <a:spcPts val="0"/>
              </a:spcAft>
              <a:buSzPts val="1400"/>
              <a:buNone/>
            </a:lvl4pPr>
            <a:lvl5pPr algn="r" lvl="4" rtl="0">
              <a:lnSpc>
                <a:spcPct val="100000"/>
              </a:lnSpc>
              <a:spcBef>
                <a:spcPts val="0"/>
              </a:spcBef>
              <a:spcAft>
                <a:spcPts val="0"/>
              </a:spcAft>
              <a:buSzPts val="1400"/>
              <a:buNone/>
            </a:lvl5pPr>
            <a:lvl6pPr algn="r" lvl="5" rtl="0">
              <a:lnSpc>
                <a:spcPct val="100000"/>
              </a:lnSpc>
              <a:spcBef>
                <a:spcPts val="0"/>
              </a:spcBef>
              <a:spcAft>
                <a:spcPts val="0"/>
              </a:spcAft>
              <a:buSzPts val="1400"/>
              <a:buNone/>
            </a:lvl6pPr>
            <a:lvl7pPr algn="r" lvl="6" rtl="0">
              <a:lnSpc>
                <a:spcPct val="100000"/>
              </a:lnSpc>
              <a:spcBef>
                <a:spcPts val="0"/>
              </a:spcBef>
              <a:spcAft>
                <a:spcPts val="0"/>
              </a:spcAft>
              <a:buSzPts val="1400"/>
              <a:buNone/>
            </a:lvl7pPr>
            <a:lvl8pPr algn="r" lvl="7" rtl="0">
              <a:lnSpc>
                <a:spcPct val="100000"/>
              </a:lnSpc>
              <a:spcBef>
                <a:spcPts val="0"/>
              </a:spcBef>
              <a:spcAft>
                <a:spcPts val="0"/>
              </a:spcAft>
              <a:buSzPts val="1400"/>
              <a:buNone/>
            </a:lvl8pPr>
            <a:lvl9pPr algn="r" lvl="8" rtl="0">
              <a:lnSpc>
                <a:spcPct val="100000"/>
              </a:lnSpc>
              <a:spcBef>
                <a:spcPts val="0"/>
              </a:spcBef>
              <a:spcAft>
                <a:spcPts val="0"/>
              </a:spcAft>
              <a:buSzPts val="1400"/>
              <a:buNone/>
            </a:lvl9pPr>
          </a:lstStyle>
          <a:p/>
        </p:txBody>
      </p:sp>
      <p:grpSp>
        <p:nvGrpSpPr>
          <p:cNvPr id="312" name="Google Shape;364;p19"/>
          <p:cNvGrpSpPr/>
          <p:nvPr/>
        </p:nvGrpSpPr>
        <p:grpSpPr>
          <a:xfrm rot="-3254761">
            <a:off x="555844" y="-47894"/>
            <a:ext cx="820001" cy="1171554"/>
            <a:chOff x="429300" y="4096370"/>
            <a:chExt cx="412866" cy="589872"/>
          </a:xfrm>
        </p:grpSpPr>
        <p:sp>
          <p:nvSpPr>
            <p:cNvPr id="1049346" name="Google Shape;365;p19"/>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7" name="Google Shape;366;p19"/>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8" name="Google Shape;367;p19"/>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49" name="Google Shape;368;p19"/>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0" name="Google Shape;369;p19"/>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51" name="Google Shape;370;p19"/>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352" name="Google Shape;371;p19"/>
          <p:cNvSpPr/>
          <p:nvPr/>
        </p:nvSpPr>
        <p:spPr>
          <a:xfrm rot="5400000">
            <a:off x="8031364" y="189925"/>
            <a:ext cx="904025" cy="695900"/>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217" name="Shape 372"/>
        <p:cNvGrpSpPr/>
        <p:nvPr/>
      </p:nvGrpSpPr>
      <p:grpSpPr>
        <a:xfrm>
          <a:off x="0" y="0"/>
          <a:ext cx="0" cy="0"/>
          <a:chOff x="0" y="0"/>
          <a:chExt cx="0" cy="0"/>
        </a:xfrm>
      </p:grpSpPr>
      <p:pic>
        <p:nvPicPr>
          <p:cNvPr id="2097193" name="Google Shape;373;p20"/>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007" name="Google Shape;374;p20"/>
          <p:cNvSpPr txBox="1">
            <a:spLocks noGrp="1"/>
          </p:cNvSpPr>
          <p:nvPr>
            <p:ph type="subTitle" idx="1"/>
          </p:nvPr>
        </p:nvSpPr>
        <p:spPr>
          <a:xfrm>
            <a:off x="3644750" y="1550775"/>
            <a:ext cx="2471400" cy="4800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ct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ct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ct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ct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ct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ct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ct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ct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008" name="Google Shape;375;p20"/>
          <p:cNvSpPr txBox="1">
            <a:spLocks noGrp="1"/>
          </p:cNvSpPr>
          <p:nvPr>
            <p:ph type="subTitle" idx="2"/>
          </p:nvPr>
        </p:nvSpPr>
        <p:spPr>
          <a:xfrm>
            <a:off x="3644750" y="1931400"/>
            <a:ext cx="2471400" cy="7134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09" name="Google Shape;376;p20"/>
          <p:cNvSpPr txBox="1">
            <a:spLocks noGrp="1"/>
          </p:cNvSpPr>
          <p:nvPr>
            <p:ph type="title"/>
          </p:nvPr>
        </p:nvSpPr>
        <p:spPr>
          <a:xfrm>
            <a:off x="3407737" y="537875"/>
            <a:ext cx="24714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010" name="Google Shape;377;p20"/>
          <p:cNvSpPr txBox="1">
            <a:spLocks noGrp="1"/>
          </p:cNvSpPr>
          <p:nvPr>
            <p:ph type="subTitle" idx="3"/>
          </p:nvPr>
        </p:nvSpPr>
        <p:spPr>
          <a:xfrm>
            <a:off x="3039675" y="3401500"/>
            <a:ext cx="2471400" cy="4800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011" name="Google Shape;378;p20"/>
          <p:cNvSpPr txBox="1">
            <a:spLocks noGrp="1"/>
          </p:cNvSpPr>
          <p:nvPr>
            <p:ph type="subTitle" idx="4"/>
          </p:nvPr>
        </p:nvSpPr>
        <p:spPr>
          <a:xfrm>
            <a:off x="3039675" y="3782125"/>
            <a:ext cx="2471400" cy="7134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SzPts val="1400"/>
              <a:buNone/>
            </a:lvl1pPr>
            <a:lvl2pPr algn="r" lvl="1" rtl="0">
              <a:lnSpc>
                <a:spcPct val="100000"/>
              </a:lnSpc>
              <a:spcBef>
                <a:spcPts val="0"/>
              </a:spcBef>
              <a:spcAft>
                <a:spcPts val="0"/>
              </a:spcAft>
              <a:buSzPts val="1400"/>
              <a:buNone/>
            </a:lvl2pPr>
            <a:lvl3pPr algn="r" lvl="2" rtl="0">
              <a:lnSpc>
                <a:spcPct val="100000"/>
              </a:lnSpc>
              <a:spcBef>
                <a:spcPts val="0"/>
              </a:spcBef>
              <a:spcAft>
                <a:spcPts val="0"/>
              </a:spcAft>
              <a:buSzPts val="1400"/>
              <a:buNone/>
            </a:lvl3pPr>
            <a:lvl4pPr algn="r" lvl="3" rtl="0">
              <a:lnSpc>
                <a:spcPct val="100000"/>
              </a:lnSpc>
              <a:spcBef>
                <a:spcPts val="0"/>
              </a:spcBef>
              <a:spcAft>
                <a:spcPts val="0"/>
              </a:spcAft>
              <a:buSzPts val="1400"/>
              <a:buNone/>
            </a:lvl4pPr>
            <a:lvl5pPr algn="r" lvl="4" rtl="0">
              <a:lnSpc>
                <a:spcPct val="100000"/>
              </a:lnSpc>
              <a:spcBef>
                <a:spcPts val="0"/>
              </a:spcBef>
              <a:spcAft>
                <a:spcPts val="0"/>
              </a:spcAft>
              <a:buSzPts val="1400"/>
              <a:buNone/>
            </a:lvl5pPr>
            <a:lvl6pPr algn="r" lvl="5" rtl="0">
              <a:lnSpc>
                <a:spcPct val="100000"/>
              </a:lnSpc>
              <a:spcBef>
                <a:spcPts val="0"/>
              </a:spcBef>
              <a:spcAft>
                <a:spcPts val="0"/>
              </a:spcAft>
              <a:buSzPts val="1400"/>
              <a:buNone/>
            </a:lvl6pPr>
            <a:lvl7pPr algn="r" lvl="6" rtl="0">
              <a:lnSpc>
                <a:spcPct val="100000"/>
              </a:lnSpc>
              <a:spcBef>
                <a:spcPts val="0"/>
              </a:spcBef>
              <a:spcAft>
                <a:spcPts val="0"/>
              </a:spcAft>
              <a:buSzPts val="1400"/>
              <a:buNone/>
            </a:lvl7pPr>
            <a:lvl8pPr algn="r" lvl="7" rtl="0">
              <a:lnSpc>
                <a:spcPct val="100000"/>
              </a:lnSpc>
              <a:spcBef>
                <a:spcPts val="0"/>
              </a:spcBef>
              <a:spcAft>
                <a:spcPts val="0"/>
              </a:spcAft>
              <a:buSzPts val="1400"/>
              <a:buNone/>
            </a:lvl8pPr>
            <a:lvl9pPr algn="r" lvl="8" rtl="0">
              <a:lnSpc>
                <a:spcPct val="100000"/>
              </a:lnSpc>
              <a:spcBef>
                <a:spcPts val="0"/>
              </a:spcBef>
              <a:spcAft>
                <a:spcPts val="0"/>
              </a:spcAft>
              <a:buSzPts val="1400"/>
              <a:buNone/>
            </a:lvl9pPr>
          </a:lstStyle>
          <a:p/>
        </p:txBody>
      </p:sp>
      <p:sp>
        <p:nvSpPr>
          <p:cNvPr id="1049012" name="Google Shape;379;p20"/>
          <p:cNvSpPr/>
          <p:nvPr/>
        </p:nvSpPr>
        <p:spPr>
          <a:xfrm rot="-5677653" flipH="1">
            <a:off x="7826032" y="-179908"/>
            <a:ext cx="1667715" cy="1435586"/>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18" name="Google Shape;380;p20"/>
          <p:cNvGrpSpPr/>
          <p:nvPr/>
        </p:nvGrpSpPr>
        <p:grpSpPr>
          <a:xfrm rot="-1884356">
            <a:off x="78867" y="4296689"/>
            <a:ext cx="1290426" cy="820105"/>
            <a:chOff x="7685850" y="32550"/>
            <a:chExt cx="1290421" cy="820102"/>
          </a:xfrm>
        </p:grpSpPr>
        <p:sp>
          <p:nvSpPr>
            <p:cNvPr id="1049013" name="Google Shape;381;p20"/>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4" name="Google Shape;382;p20"/>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5" name="Google Shape;383;p20"/>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6" name="Google Shape;384;p20"/>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7" name="Google Shape;385;p20"/>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8" name="Google Shape;386;p20"/>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9" name="Google Shape;387;p20"/>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0" name="Google Shape;388;p20"/>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1" name="Google Shape;389;p20"/>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2" name="Google Shape;390;p20"/>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3" name="Google Shape;391;p20"/>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4" name="Google Shape;392;p20"/>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5" name="Google Shape;393;p20"/>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6" name="Google Shape;394;p20"/>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7" name="Google Shape;395;p20"/>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8" name="Google Shape;396;p20"/>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9" name="Google Shape;397;p20"/>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19" name="Google Shape;398;p20"/>
          <p:cNvGrpSpPr/>
          <p:nvPr/>
        </p:nvGrpSpPr>
        <p:grpSpPr>
          <a:xfrm rot="2381134">
            <a:off x="-1372649" y="1040561"/>
            <a:ext cx="2218029" cy="2814829"/>
            <a:chOff x="1154976" y="632775"/>
            <a:chExt cx="2502430" cy="3877954"/>
          </a:xfrm>
        </p:grpSpPr>
        <p:sp>
          <p:nvSpPr>
            <p:cNvPr id="1049030" name="Google Shape;399;p20"/>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1" name="Google Shape;400;p20"/>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20" name="Google Shape;401;p20"/>
          <p:cNvGrpSpPr/>
          <p:nvPr/>
        </p:nvGrpSpPr>
        <p:grpSpPr>
          <a:xfrm rot="-1146647">
            <a:off x="7440817" y="3268557"/>
            <a:ext cx="3356581" cy="3375292"/>
            <a:chOff x="175548" y="1073974"/>
            <a:chExt cx="3356536" cy="3375247"/>
          </a:xfrm>
        </p:grpSpPr>
        <p:grpSp>
          <p:nvGrpSpPr>
            <p:cNvPr id="221" name="Google Shape;402;p20"/>
            <p:cNvGrpSpPr/>
            <p:nvPr/>
          </p:nvGrpSpPr>
          <p:grpSpPr>
            <a:xfrm>
              <a:off x="175548" y="1073974"/>
              <a:ext cx="3356536" cy="3375247"/>
              <a:chOff x="175548" y="1073974"/>
              <a:chExt cx="3356536" cy="3375247"/>
            </a:xfrm>
          </p:grpSpPr>
          <p:sp>
            <p:nvSpPr>
              <p:cNvPr id="1049032" name="Google Shape;403;p20"/>
              <p:cNvSpPr/>
              <p:nvPr/>
            </p:nvSpPr>
            <p:spPr>
              <a:xfrm rot="786726">
                <a:off x="458539" y="1353798"/>
                <a:ext cx="2790553" cy="2815599"/>
              </a:xfrm>
              <a:custGeom>
                <a:avLst/>
                <a:ahLst/>
                <a:rect l="l" t="t" r="r" b="b"/>
                <a:pathLst>
                  <a:path w="21058" h="21247" extrusionOk="0">
                    <a:moveTo>
                      <a:pt x="1234" y="4631"/>
                    </a:moveTo>
                    <a:cubicBezTo>
                      <a:pt x="1436" y="4631"/>
                      <a:pt x="1617" y="4774"/>
                      <a:pt x="1664" y="4979"/>
                    </a:cubicBezTo>
                    <a:cubicBezTo>
                      <a:pt x="1719" y="5223"/>
                      <a:pt x="1575" y="5467"/>
                      <a:pt x="1331" y="5534"/>
                    </a:cubicBezTo>
                    <a:cubicBezTo>
                      <a:pt x="1298" y="5541"/>
                      <a:pt x="1265" y="5545"/>
                      <a:pt x="1232" y="5545"/>
                    </a:cubicBezTo>
                    <a:cubicBezTo>
                      <a:pt x="1024" y="5545"/>
                      <a:pt x="834" y="5400"/>
                      <a:pt x="777" y="5190"/>
                    </a:cubicBezTo>
                    <a:cubicBezTo>
                      <a:pt x="721" y="4946"/>
                      <a:pt x="876" y="4702"/>
                      <a:pt x="1120" y="4647"/>
                    </a:cubicBezTo>
                    <a:cubicBezTo>
                      <a:pt x="1158" y="4636"/>
                      <a:pt x="1197" y="4631"/>
                      <a:pt x="1234" y="4631"/>
                    </a:cubicBezTo>
                    <a:close/>
                    <a:moveTo>
                      <a:pt x="1546" y="5999"/>
                    </a:moveTo>
                    <a:cubicBezTo>
                      <a:pt x="1752" y="5999"/>
                      <a:pt x="1938" y="6134"/>
                      <a:pt x="1985" y="6343"/>
                    </a:cubicBezTo>
                    <a:cubicBezTo>
                      <a:pt x="2051" y="6587"/>
                      <a:pt x="1896" y="6842"/>
                      <a:pt x="1652" y="6897"/>
                    </a:cubicBezTo>
                    <a:cubicBezTo>
                      <a:pt x="1619" y="6905"/>
                      <a:pt x="1585" y="6909"/>
                      <a:pt x="1552" y="6909"/>
                    </a:cubicBezTo>
                    <a:cubicBezTo>
                      <a:pt x="1345" y="6909"/>
                      <a:pt x="1157" y="6764"/>
                      <a:pt x="1109" y="6554"/>
                    </a:cubicBezTo>
                    <a:cubicBezTo>
                      <a:pt x="1043" y="6310"/>
                      <a:pt x="1198" y="6066"/>
                      <a:pt x="1442" y="6010"/>
                    </a:cubicBezTo>
                    <a:cubicBezTo>
                      <a:pt x="1477" y="6002"/>
                      <a:pt x="1512" y="5999"/>
                      <a:pt x="1546" y="5999"/>
                    </a:cubicBezTo>
                    <a:close/>
                    <a:moveTo>
                      <a:pt x="1864" y="7363"/>
                    </a:moveTo>
                    <a:cubicBezTo>
                      <a:pt x="2074" y="7363"/>
                      <a:pt x="2270" y="7508"/>
                      <a:pt x="2317" y="7718"/>
                    </a:cubicBezTo>
                    <a:cubicBezTo>
                      <a:pt x="2373" y="7962"/>
                      <a:pt x="2218" y="8206"/>
                      <a:pt x="1974" y="8262"/>
                    </a:cubicBezTo>
                    <a:cubicBezTo>
                      <a:pt x="1939" y="8270"/>
                      <a:pt x="1904" y="8273"/>
                      <a:pt x="1870" y="8273"/>
                    </a:cubicBezTo>
                    <a:cubicBezTo>
                      <a:pt x="1664" y="8273"/>
                      <a:pt x="1478" y="8138"/>
                      <a:pt x="1430" y="7929"/>
                    </a:cubicBezTo>
                    <a:cubicBezTo>
                      <a:pt x="1375" y="7685"/>
                      <a:pt x="1519" y="7441"/>
                      <a:pt x="1763" y="7375"/>
                    </a:cubicBezTo>
                    <a:cubicBezTo>
                      <a:pt x="1797" y="7367"/>
                      <a:pt x="1831" y="7363"/>
                      <a:pt x="1864" y="7363"/>
                    </a:cubicBezTo>
                    <a:close/>
                    <a:moveTo>
                      <a:pt x="2175" y="8672"/>
                    </a:moveTo>
                    <a:cubicBezTo>
                      <a:pt x="2384" y="8672"/>
                      <a:pt x="2581" y="8816"/>
                      <a:pt x="2628" y="9026"/>
                    </a:cubicBezTo>
                    <a:cubicBezTo>
                      <a:pt x="2684" y="9270"/>
                      <a:pt x="2529" y="9514"/>
                      <a:pt x="2285" y="9570"/>
                    </a:cubicBezTo>
                    <a:cubicBezTo>
                      <a:pt x="2250" y="9578"/>
                      <a:pt x="2215" y="9582"/>
                      <a:pt x="2180" y="9582"/>
                    </a:cubicBezTo>
                    <a:cubicBezTo>
                      <a:pt x="1975" y="9582"/>
                      <a:pt x="1789" y="9446"/>
                      <a:pt x="1741" y="9237"/>
                    </a:cubicBezTo>
                    <a:cubicBezTo>
                      <a:pt x="1686" y="8994"/>
                      <a:pt x="1830" y="8738"/>
                      <a:pt x="2074" y="8683"/>
                    </a:cubicBezTo>
                    <a:cubicBezTo>
                      <a:pt x="2107" y="8675"/>
                      <a:pt x="2141" y="8672"/>
                      <a:pt x="2175" y="8672"/>
                    </a:cubicBezTo>
                    <a:close/>
                    <a:moveTo>
                      <a:pt x="2501" y="9980"/>
                    </a:moveTo>
                    <a:cubicBezTo>
                      <a:pt x="2706" y="9980"/>
                      <a:pt x="2891" y="10116"/>
                      <a:pt x="2938" y="10324"/>
                    </a:cubicBezTo>
                    <a:cubicBezTo>
                      <a:pt x="2994" y="10568"/>
                      <a:pt x="2850" y="10812"/>
                      <a:pt x="2606" y="10879"/>
                    </a:cubicBezTo>
                    <a:cubicBezTo>
                      <a:pt x="2571" y="10886"/>
                      <a:pt x="2537" y="10890"/>
                      <a:pt x="2503" y="10890"/>
                    </a:cubicBezTo>
                    <a:cubicBezTo>
                      <a:pt x="2288" y="10890"/>
                      <a:pt x="2100" y="10745"/>
                      <a:pt x="2051" y="10534"/>
                    </a:cubicBezTo>
                    <a:cubicBezTo>
                      <a:pt x="1996" y="10290"/>
                      <a:pt x="2140" y="10047"/>
                      <a:pt x="2396" y="9992"/>
                    </a:cubicBezTo>
                    <a:cubicBezTo>
                      <a:pt x="2431" y="9983"/>
                      <a:pt x="2466" y="9980"/>
                      <a:pt x="2501" y="9980"/>
                    </a:cubicBezTo>
                    <a:close/>
                    <a:moveTo>
                      <a:pt x="2816" y="11344"/>
                    </a:moveTo>
                    <a:cubicBezTo>
                      <a:pt x="3024" y="11344"/>
                      <a:pt x="3212" y="11488"/>
                      <a:pt x="3260" y="11699"/>
                    </a:cubicBezTo>
                    <a:cubicBezTo>
                      <a:pt x="3315" y="11943"/>
                      <a:pt x="3172" y="12187"/>
                      <a:pt x="2928" y="12242"/>
                    </a:cubicBezTo>
                    <a:cubicBezTo>
                      <a:pt x="2893" y="12250"/>
                      <a:pt x="2857" y="12254"/>
                      <a:pt x="2822" y="12254"/>
                    </a:cubicBezTo>
                    <a:cubicBezTo>
                      <a:pt x="2617" y="12254"/>
                      <a:pt x="2432" y="12118"/>
                      <a:pt x="2384" y="11909"/>
                    </a:cubicBezTo>
                    <a:cubicBezTo>
                      <a:pt x="2317" y="11666"/>
                      <a:pt x="2473" y="11411"/>
                      <a:pt x="2717" y="11355"/>
                    </a:cubicBezTo>
                    <a:cubicBezTo>
                      <a:pt x="2750" y="11348"/>
                      <a:pt x="2783" y="11344"/>
                      <a:pt x="2816" y="11344"/>
                    </a:cubicBezTo>
                    <a:close/>
                    <a:moveTo>
                      <a:pt x="3153" y="12715"/>
                    </a:moveTo>
                    <a:cubicBezTo>
                      <a:pt x="3355" y="12715"/>
                      <a:pt x="3537" y="12857"/>
                      <a:pt x="3593" y="13063"/>
                    </a:cubicBezTo>
                    <a:cubicBezTo>
                      <a:pt x="3648" y="13307"/>
                      <a:pt x="3493" y="13551"/>
                      <a:pt x="3249" y="13606"/>
                    </a:cubicBezTo>
                    <a:cubicBezTo>
                      <a:pt x="3211" y="13617"/>
                      <a:pt x="3172" y="13622"/>
                      <a:pt x="3134" y="13622"/>
                    </a:cubicBezTo>
                    <a:cubicBezTo>
                      <a:pt x="2933" y="13622"/>
                      <a:pt x="2752" y="13479"/>
                      <a:pt x="2706" y="13274"/>
                    </a:cubicBezTo>
                    <a:cubicBezTo>
                      <a:pt x="2650" y="13030"/>
                      <a:pt x="2795" y="12786"/>
                      <a:pt x="3039" y="12730"/>
                    </a:cubicBezTo>
                    <a:cubicBezTo>
                      <a:pt x="3077" y="12720"/>
                      <a:pt x="3115" y="12715"/>
                      <a:pt x="3153" y="12715"/>
                    </a:cubicBezTo>
                    <a:close/>
                    <a:moveTo>
                      <a:pt x="3450" y="14016"/>
                    </a:moveTo>
                    <a:cubicBezTo>
                      <a:pt x="3657" y="14016"/>
                      <a:pt x="3846" y="14161"/>
                      <a:pt x="3904" y="14371"/>
                    </a:cubicBezTo>
                    <a:cubicBezTo>
                      <a:pt x="3959" y="14615"/>
                      <a:pt x="3803" y="14859"/>
                      <a:pt x="3559" y="14915"/>
                    </a:cubicBezTo>
                    <a:cubicBezTo>
                      <a:pt x="3524" y="14923"/>
                      <a:pt x="3489" y="14927"/>
                      <a:pt x="3455" y="14927"/>
                    </a:cubicBezTo>
                    <a:cubicBezTo>
                      <a:pt x="3249" y="14927"/>
                      <a:pt x="3064" y="14791"/>
                      <a:pt x="3017" y="14582"/>
                    </a:cubicBezTo>
                    <a:cubicBezTo>
                      <a:pt x="2961" y="14338"/>
                      <a:pt x="3105" y="14083"/>
                      <a:pt x="3349" y="14028"/>
                    </a:cubicBezTo>
                    <a:cubicBezTo>
                      <a:pt x="3383" y="14020"/>
                      <a:pt x="3416" y="14016"/>
                      <a:pt x="3450" y="14016"/>
                    </a:cubicBezTo>
                    <a:close/>
                    <a:moveTo>
                      <a:pt x="3765" y="15324"/>
                    </a:moveTo>
                    <a:cubicBezTo>
                      <a:pt x="3970" y="15324"/>
                      <a:pt x="4157" y="15460"/>
                      <a:pt x="4214" y="15669"/>
                    </a:cubicBezTo>
                    <a:cubicBezTo>
                      <a:pt x="4269" y="15913"/>
                      <a:pt x="4114" y="16157"/>
                      <a:pt x="3870" y="16223"/>
                    </a:cubicBezTo>
                    <a:cubicBezTo>
                      <a:pt x="3837" y="16231"/>
                      <a:pt x="3803" y="16235"/>
                      <a:pt x="3771" y="16235"/>
                    </a:cubicBezTo>
                    <a:cubicBezTo>
                      <a:pt x="3563" y="16235"/>
                      <a:pt x="3375" y="16090"/>
                      <a:pt x="3327" y="15879"/>
                    </a:cubicBezTo>
                    <a:cubicBezTo>
                      <a:pt x="3271" y="15635"/>
                      <a:pt x="3416" y="15391"/>
                      <a:pt x="3660" y="15336"/>
                    </a:cubicBezTo>
                    <a:cubicBezTo>
                      <a:pt x="3695" y="15328"/>
                      <a:pt x="3730" y="15324"/>
                      <a:pt x="3765" y="15324"/>
                    </a:cubicBezTo>
                    <a:close/>
                    <a:moveTo>
                      <a:pt x="4091" y="16689"/>
                    </a:moveTo>
                    <a:cubicBezTo>
                      <a:pt x="4299" y="16689"/>
                      <a:pt x="4488" y="16833"/>
                      <a:pt x="4535" y="17044"/>
                    </a:cubicBezTo>
                    <a:cubicBezTo>
                      <a:pt x="4591" y="17288"/>
                      <a:pt x="4447" y="17532"/>
                      <a:pt x="4203" y="17587"/>
                    </a:cubicBezTo>
                    <a:cubicBezTo>
                      <a:pt x="4167" y="17595"/>
                      <a:pt x="4132" y="17599"/>
                      <a:pt x="4097" y="17599"/>
                    </a:cubicBezTo>
                    <a:cubicBezTo>
                      <a:pt x="3892" y="17599"/>
                      <a:pt x="3705" y="17463"/>
                      <a:pt x="3648" y="17254"/>
                    </a:cubicBezTo>
                    <a:cubicBezTo>
                      <a:pt x="3593" y="17010"/>
                      <a:pt x="3748" y="16766"/>
                      <a:pt x="3992" y="16700"/>
                    </a:cubicBezTo>
                    <a:cubicBezTo>
                      <a:pt x="4026" y="16692"/>
                      <a:pt x="4059" y="16689"/>
                      <a:pt x="4091" y="16689"/>
                    </a:cubicBezTo>
                    <a:close/>
                    <a:moveTo>
                      <a:pt x="4428" y="18059"/>
                    </a:moveTo>
                    <a:cubicBezTo>
                      <a:pt x="4630" y="18059"/>
                      <a:pt x="4812" y="18202"/>
                      <a:pt x="4868" y="18407"/>
                    </a:cubicBezTo>
                    <a:cubicBezTo>
                      <a:pt x="4924" y="18651"/>
                      <a:pt x="4769" y="18895"/>
                      <a:pt x="4525" y="18951"/>
                    </a:cubicBezTo>
                    <a:cubicBezTo>
                      <a:pt x="4486" y="18962"/>
                      <a:pt x="4448" y="18967"/>
                      <a:pt x="4410" y="18967"/>
                    </a:cubicBezTo>
                    <a:cubicBezTo>
                      <a:pt x="4208" y="18967"/>
                      <a:pt x="4028" y="18824"/>
                      <a:pt x="3981" y="18619"/>
                    </a:cubicBezTo>
                    <a:cubicBezTo>
                      <a:pt x="3926" y="18375"/>
                      <a:pt x="4069" y="18131"/>
                      <a:pt x="4313" y="18075"/>
                    </a:cubicBezTo>
                    <a:cubicBezTo>
                      <a:pt x="4352" y="18064"/>
                      <a:pt x="4390" y="18059"/>
                      <a:pt x="4428" y="18059"/>
                    </a:cubicBezTo>
                    <a:close/>
                    <a:moveTo>
                      <a:pt x="4724" y="19361"/>
                    </a:moveTo>
                    <a:cubicBezTo>
                      <a:pt x="4932" y="19361"/>
                      <a:pt x="5121" y="19506"/>
                      <a:pt x="5178" y="19716"/>
                    </a:cubicBezTo>
                    <a:cubicBezTo>
                      <a:pt x="5234" y="19960"/>
                      <a:pt x="5079" y="20204"/>
                      <a:pt x="4835" y="20260"/>
                    </a:cubicBezTo>
                    <a:cubicBezTo>
                      <a:pt x="4800" y="20268"/>
                      <a:pt x="4765" y="20271"/>
                      <a:pt x="4731" y="20271"/>
                    </a:cubicBezTo>
                    <a:cubicBezTo>
                      <a:pt x="4525" y="20271"/>
                      <a:pt x="4339" y="20136"/>
                      <a:pt x="4291" y="19927"/>
                    </a:cubicBezTo>
                    <a:cubicBezTo>
                      <a:pt x="4236" y="19683"/>
                      <a:pt x="4380" y="19439"/>
                      <a:pt x="4624" y="19373"/>
                    </a:cubicBezTo>
                    <a:cubicBezTo>
                      <a:pt x="4658" y="19365"/>
                      <a:pt x="4691" y="19361"/>
                      <a:pt x="4724" y="19361"/>
                    </a:cubicBezTo>
                    <a:close/>
                    <a:moveTo>
                      <a:pt x="16966" y="0"/>
                    </a:moveTo>
                    <a:lnTo>
                      <a:pt x="0" y="4036"/>
                    </a:lnTo>
                    <a:lnTo>
                      <a:pt x="4103" y="21246"/>
                    </a:lnTo>
                    <a:lnTo>
                      <a:pt x="21058" y="17210"/>
                    </a:lnTo>
                    <a:lnTo>
                      <a:pt x="16966"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3" name="Google Shape;404;p20"/>
              <p:cNvSpPr/>
              <p:nvPr/>
            </p:nvSpPr>
            <p:spPr>
              <a:xfrm rot="786726">
                <a:off x="676559" y="1622967"/>
                <a:ext cx="567307" cy="2286589"/>
              </a:xfrm>
              <a:custGeom>
                <a:avLst/>
                <a:ahLst/>
                <a:rect l="l" t="t" r="r" b="b"/>
                <a:pathLst>
                  <a:path w="4281" h="17255" extrusionOk="0">
                    <a:moveTo>
                      <a:pt x="190" y="0"/>
                    </a:moveTo>
                    <a:lnTo>
                      <a:pt x="1" y="44"/>
                    </a:lnTo>
                    <a:lnTo>
                      <a:pt x="4103" y="17254"/>
                    </a:lnTo>
                    <a:lnTo>
                      <a:pt x="4281" y="17210"/>
                    </a:lnTo>
                    <a:lnTo>
                      <a:pt x="190" y="0"/>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22" name="Google Shape;405;p20"/>
            <p:cNvGrpSpPr/>
            <p:nvPr/>
          </p:nvGrpSpPr>
          <p:grpSpPr>
            <a:xfrm>
              <a:off x="1014094" y="2282351"/>
              <a:ext cx="1964100" cy="1200450"/>
              <a:chOff x="732419" y="2430826"/>
              <a:chExt cx="1964100" cy="1200450"/>
            </a:xfrm>
          </p:grpSpPr>
          <p:cxnSp>
            <p:nvCxnSpPr>
              <p:cNvPr id="3145728" name="Google Shape;406;p20"/>
              <p:cNvCxnSpPr>
                <a:cxnSpLocks/>
              </p:cNvCxnSpPr>
              <p:nvPr/>
            </p:nvCxnSpPr>
            <p:spPr>
              <a:xfrm>
                <a:off x="732419" y="3631276"/>
                <a:ext cx="1964100" cy="0"/>
              </a:xfrm>
              <a:prstGeom prst="straightConnector1"/>
              <a:noFill/>
              <a:ln w="9525" cap="flat" cmpd="sng">
                <a:solidFill>
                  <a:schemeClr val="dk2"/>
                </a:solidFill>
                <a:prstDash val="solid"/>
                <a:round/>
                <a:headEnd type="none" w="med" len="med"/>
                <a:tailEnd type="none" w="med" len="med"/>
              </a:ln>
            </p:spPr>
          </p:cxnSp>
          <p:cxnSp>
            <p:nvCxnSpPr>
              <p:cNvPr id="3145729" name="Google Shape;407;p20"/>
              <p:cNvCxnSpPr>
                <a:cxnSpLocks/>
              </p:cNvCxnSpPr>
              <p:nvPr/>
            </p:nvCxnSpPr>
            <p:spPr>
              <a:xfrm>
                <a:off x="732419" y="3223276"/>
                <a:ext cx="1964100" cy="0"/>
              </a:xfrm>
              <a:prstGeom prst="straightConnector1"/>
              <a:noFill/>
              <a:ln w="9525" cap="flat" cmpd="sng">
                <a:solidFill>
                  <a:schemeClr val="dk2"/>
                </a:solidFill>
                <a:prstDash val="solid"/>
                <a:round/>
                <a:headEnd type="none" w="med" len="med"/>
                <a:tailEnd type="none" w="med" len="med"/>
              </a:ln>
            </p:spPr>
          </p:cxnSp>
          <p:cxnSp>
            <p:nvCxnSpPr>
              <p:cNvPr id="3145730" name="Google Shape;408;p20"/>
              <p:cNvCxnSpPr>
                <a:cxnSpLocks/>
              </p:cNvCxnSpPr>
              <p:nvPr/>
            </p:nvCxnSpPr>
            <p:spPr>
              <a:xfrm>
                <a:off x="732419" y="2827051"/>
                <a:ext cx="1964100" cy="0"/>
              </a:xfrm>
              <a:prstGeom prst="straightConnector1"/>
              <a:noFill/>
              <a:ln w="9525" cap="flat" cmpd="sng">
                <a:solidFill>
                  <a:schemeClr val="dk2"/>
                </a:solidFill>
                <a:prstDash val="solid"/>
                <a:round/>
                <a:headEnd type="none" w="med" len="med"/>
                <a:tailEnd type="none" w="med" len="med"/>
              </a:ln>
            </p:spPr>
          </p:cxnSp>
          <p:cxnSp>
            <p:nvCxnSpPr>
              <p:cNvPr id="3145731" name="Google Shape;409;p20"/>
              <p:cNvCxnSpPr>
                <a:cxnSpLocks/>
              </p:cNvCxnSpPr>
              <p:nvPr/>
            </p:nvCxnSpPr>
            <p:spPr>
              <a:xfrm>
                <a:off x="732419" y="2430826"/>
                <a:ext cx="1964100" cy="0"/>
              </a:xfrm>
              <a:prstGeom prst="straightConnector1"/>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29" name="Shape 25"/>
        <p:cNvGrpSpPr/>
        <p:nvPr/>
      </p:nvGrpSpPr>
      <p:grpSpPr>
        <a:xfrm>
          <a:off x="0" y="0"/>
          <a:ext cx="0" cy="0"/>
          <a:chOff x="0" y="0"/>
          <a:chExt cx="0" cy="0"/>
        </a:xfrm>
      </p:grpSpPr>
      <p:pic>
        <p:nvPicPr>
          <p:cNvPr id="2097157" name="Google Shape;26;p3"/>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712" name="Google Shape;27;p3"/>
          <p:cNvSpPr txBox="1">
            <a:spLocks noGrp="1"/>
          </p:cNvSpPr>
          <p:nvPr>
            <p:ph type="title"/>
          </p:nvPr>
        </p:nvSpPr>
        <p:spPr>
          <a:xfrm>
            <a:off x="2631900" y="2501852"/>
            <a:ext cx="3880200" cy="643200"/>
          </a:xfrm>
          <a:prstGeom prst="rect"/>
        </p:spPr>
        <p:txBody>
          <a:bodyPr anchor="ctr" anchorCtr="0" bIns="91425" lIns="91425" rIns="91425" spcFirstLastPara="1" tIns="91425" wrap="square">
            <a:noAutofit/>
          </a:bodyPr>
          <a:lstStyle>
            <a:lvl1pPr algn="ctr" lvl="0">
              <a:spcBef>
                <a:spcPts val="0"/>
              </a:spcBef>
              <a:spcAft>
                <a:spcPts val="0"/>
              </a:spcAft>
              <a:buSzPts val="3600"/>
              <a:buNone/>
              <a:defRPr sz="4500"/>
            </a:lvl1pPr>
            <a:lvl2pPr algn="ctr" lvl="1">
              <a:spcBef>
                <a:spcPts val="0"/>
              </a:spcBef>
              <a:spcAft>
                <a:spcPts val="0"/>
              </a:spcAft>
              <a:buSzPts val="3600"/>
              <a:buNone/>
              <a:defRPr sz="3600"/>
            </a:lvl2pPr>
            <a:lvl3pPr algn="ctr" lvl="2">
              <a:spcBef>
                <a:spcPts val="0"/>
              </a:spcBef>
              <a:spcAft>
                <a:spcPts val="0"/>
              </a:spcAft>
              <a:buSzPts val="3600"/>
              <a:buNone/>
              <a:defRPr sz="3600"/>
            </a:lvl3pPr>
            <a:lvl4pPr algn="ctr" lvl="3">
              <a:spcBef>
                <a:spcPts val="0"/>
              </a:spcBef>
              <a:spcAft>
                <a:spcPts val="0"/>
              </a:spcAft>
              <a:buSzPts val="3600"/>
              <a:buNone/>
              <a:defRPr sz="3600"/>
            </a:lvl4pPr>
            <a:lvl5pPr algn="ctr" lvl="4">
              <a:spcBef>
                <a:spcPts val="0"/>
              </a:spcBef>
              <a:spcAft>
                <a:spcPts val="0"/>
              </a:spcAft>
              <a:buSzPts val="3600"/>
              <a:buNone/>
              <a:defRPr sz="3600"/>
            </a:lvl5pPr>
            <a:lvl6pPr algn="ctr" lvl="5">
              <a:spcBef>
                <a:spcPts val="0"/>
              </a:spcBef>
              <a:spcAft>
                <a:spcPts val="0"/>
              </a:spcAft>
              <a:buSzPts val="3600"/>
              <a:buNone/>
              <a:defRPr sz="3600"/>
            </a:lvl6pPr>
            <a:lvl7pPr algn="ctr" lvl="6">
              <a:spcBef>
                <a:spcPts val="0"/>
              </a:spcBef>
              <a:spcAft>
                <a:spcPts val="0"/>
              </a:spcAft>
              <a:buSzPts val="3600"/>
              <a:buNone/>
              <a:defRPr sz="3600"/>
            </a:lvl7pPr>
            <a:lvl8pPr algn="ctr" lvl="7">
              <a:spcBef>
                <a:spcPts val="0"/>
              </a:spcBef>
              <a:spcAft>
                <a:spcPts val="0"/>
              </a:spcAft>
              <a:buSzPts val="3600"/>
              <a:buNone/>
              <a:defRPr sz="3600"/>
            </a:lvl8pPr>
            <a:lvl9pPr algn="ctr" lvl="8">
              <a:spcBef>
                <a:spcPts val="0"/>
              </a:spcBef>
              <a:spcAft>
                <a:spcPts val="0"/>
              </a:spcAft>
              <a:buSzPts val="3600"/>
              <a:buNone/>
              <a:defRPr sz="3600"/>
            </a:lvl9pPr>
          </a:lstStyle>
          <a:p/>
        </p:txBody>
      </p:sp>
      <p:sp>
        <p:nvSpPr>
          <p:cNvPr id="1048713" name="Google Shape;28;p3"/>
          <p:cNvSpPr txBox="1">
            <a:spLocks noGrp="1"/>
          </p:cNvSpPr>
          <p:nvPr>
            <p:ph type="title" idx="2" hasCustomPrompt="1"/>
          </p:nvPr>
        </p:nvSpPr>
        <p:spPr>
          <a:xfrm>
            <a:off x="3745950" y="1372350"/>
            <a:ext cx="1652100" cy="909600"/>
          </a:xfrm>
          <a:prstGeom prst="rect"/>
        </p:spPr>
        <p:txBody>
          <a:bodyPr anchor="ctr" anchorCtr="0" bIns="91425" lIns="91425" rIns="91425" spcFirstLastPara="1" tIns="91425" wrap="square">
            <a:noAutofit/>
          </a:bodyPr>
          <a:lstStyle>
            <a:lvl1pPr algn="ctr" lvl="0" rtl="0">
              <a:spcBef>
                <a:spcPts val="0"/>
              </a:spcBef>
              <a:spcAft>
                <a:spcPts val="0"/>
              </a:spcAft>
              <a:buSzPts val="6000"/>
              <a:buNone/>
              <a:defRPr sz="7500">
                <a:solidFill>
                  <a:schemeClr val="accent3"/>
                </a:solidFill>
              </a:defRPr>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8714" name="Google Shape;29;p3"/>
          <p:cNvSpPr txBox="1">
            <a:spLocks noGrp="1"/>
          </p:cNvSpPr>
          <p:nvPr>
            <p:ph type="subTitle" idx="1"/>
          </p:nvPr>
        </p:nvSpPr>
        <p:spPr>
          <a:xfrm>
            <a:off x="2434488" y="3127688"/>
            <a:ext cx="4275000" cy="546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8715" name="Google Shape;30;p3"/>
          <p:cNvSpPr/>
          <p:nvPr/>
        </p:nvSpPr>
        <p:spPr>
          <a:xfrm>
            <a:off x="263050" y="2731792"/>
            <a:ext cx="482447" cy="337053"/>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6" name="Google Shape;31;p3"/>
          <p:cNvSpPr/>
          <p:nvPr/>
        </p:nvSpPr>
        <p:spPr>
          <a:xfrm rot="4831673">
            <a:off x="-284793" y="-159938"/>
            <a:ext cx="1828936" cy="1574464"/>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7" name="Google Shape;32;p3"/>
          <p:cNvSpPr/>
          <p:nvPr/>
        </p:nvSpPr>
        <p:spPr>
          <a:xfrm rot="-2135296">
            <a:off x="7985928" y="3847484"/>
            <a:ext cx="1292290" cy="1014754"/>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303" name="Shape 410"/>
        <p:cNvGrpSpPr/>
        <p:nvPr/>
      </p:nvGrpSpPr>
      <p:grpSpPr>
        <a:xfrm>
          <a:off x="0" y="0"/>
          <a:ext cx="0" cy="0"/>
          <a:chOff x="0" y="0"/>
          <a:chExt cx="0" cy="0"/>
        </a:xfrm>
      </p:grpSpPr>
      <p:pic>
        <p:nvPicPr>
          <p:cNvPr id="2097215" name="Google Shape;411;p21"/>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304" name="Google Shape;412;p21"/>
          <p:cNvGrpSpPr/>
          <p:nvPr/>
        </p:nvGrpSpPr>
        <p:grpSpPr>
          <a:xfrm rot="1874853">
            <a:off x="7563952" y="3306354"/>
            <a:ext cx="2218115" cy="2814999"/>
            <a:chOff x="1154976" y="632775"/>
            <a:chExt cx="2502430" cy="3877954"/>
          </a:xfrm>
        </p:grpSpPr>
        <p:sp>
          <p:nvSpPr>
            <p:cNvPr id="1049316" name="Google Shape;413;p21"/>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17" name="Google Shape;414;p21"/>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rgbClr val="F9D980"/>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318" name="Google Shape;415;p21"/>
          <p:cNvSpPr/>
          <p:nvPr/>
        </p:nvSpPr>
        <p:spPr>
          <a:xfrm>
            <a:off x="548100" y="537875"/>
            <a:ext cx="8057499" cy="4315639"/>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19" name="Google Shape;416;p21"/>
          <p:cNvSpPr txBox="1">
            <a:spLocks noGrp="1"/>
          </p:cNvSpPr>
          <p:nvPr>
            <p:ph type="title"/>
          </p:nvPr>
        </p:nvSpPr>
        <p:spPr>
          <a:xfrm>
            <a:off x="2374650" y="537875"/>
            <a:ext cx="43947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20" name="Google Shape;417;p21"/>
          <p:cNvSpPr/>
          <p:nvPr/>
        </p:nvSpPr>
        <p:spPr>
          <a:xfrm rot="-5677653" flipH="1">
            <a:off x="7826032" y="-179908"/>
            <a:ext cx="1667715" cy="1435586"/>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1" name="Google Shape;418;p21"/>
          <p:cNvSpPr txBox="1">
            <a:spLocks noGrp="1"/>
          </p:cNvSpPr>
          <p:nvPr>
            <p:ph type="body" idx="1"/>
          </p:nvPr>
        </p:nvSpPr>
        <p:spPr>
          <a:xfrm>
            <a:off x="724175" y="1234850"/>
            <a:ext cx="3528000" cy="3373500"/>
          </a:xfrm>
          <a:prstGeom prst="rect"/>
        </p:spPr>
        <p:txBody>
          <a:bodyPr anchor="ctr" anchorCtr="0" bIns="91425" lIns="91425" rIns="91425" spcFirstLastPara="1" tIns="91425" wrap="square">
            <a:noAutofit/>
          </a:bodyPr>
          <a:lstStyle>
            <a:lvl1pPr indent="-304800" lvl="0" marL="457200" rtl="0">
              <a:lnSpc>
                <a:spcPct val="100000"/>
              </a:lnSpc>
              <a:spcBef>
                <a:spcPts val="0"/>
              </a:spcBef>
              <a:spcAft>
                <a:spcPts val="0"/>
              </a:spcAft>
              <a:buClr>
                <a:srgbClr val="000000"/>
              </a:buClr>
              <a:buSzPts val="1200"/>
              <a:buFont typeface="Arial"/>
              <a:buChar char="●"/>
            </a:lvl1pPr>
            <a:lvl2pPr indent="-304800" lvl="1" marL="914400" rtl="0">
              <a:lnSpc>
                <a:spcPct val="100000"/>
              </a:lnSpc>
              <a:spcBef>
                <a:spcPts val="1200"/>
              </a:spcBef>
              <a:spcAft>
                <a:spcPts val="0"/>
              </a:spcAft>
              <a:buClr>
                <a:srgbClr val="000000"/>
              </a:buClr>
              <a:buSzPts val="1200"/>
              <a:buFont typeface="Open Sans"/>
              <a:buChar char="○"/>
            </a:lvl2pPr>
            <a:lvl3pPr indent="-304800" lvl="2" marL="1371600" rtl="0">
              <a:lnSpc>
                <a:spcPct val="100000"/>
              </a:lnSpc>
              <a:spcBef>
                <a:spcPts val="0"/>
              </a:spcBef>
              <a:spcAft>
                <a:spcPts val="0"/>
              </a:spcAft>
              <a:buClr>
                <a:srgbClr val="000000"/>
              </a:buClr>
              <a:buSzPts val="1200"/>
              <a:buFont typeface="Arial"/>
              <a:buChar char="■"/>
            </a:lvl3pPr>
            <a:lvl4pPr indent="-304800" lvl="3" marL="1828800" rtl="0">
              <a:lnSpc>
                <a:spcPct val="100000"/>
              </a:lnSpc>
              <a:spcBef>
                <a:spcPts val="0"/>
              </a:spcBef>
              <a:spcAft>
                <a:spcPts val="0"/>
              </a:spcAft>
              <a:buClr>
                <a:srgbClr val="000000"/>
              </a:buClr>
              <a:buSzPts val="1200"/>
              <a:buFont typeface="Arial"/>
              <a:buChar char="●"/>
            </a:lvl4pPr>
            <a:lvl5pPr indent="-304800" lvl="4" marL="2286000" rtl="0">
              <a:lnSpc>
                <a:spcPct val="100000"/>
              </a:lnSpc>
              <a:spcBef>
                <a:spcPts val="0"/>
              </a:spcBef>
              <a:spcAft>
                <a:spcPts val="0"/>
              </a:spcAft>
              <a:buClr>
                <a:srgbClr val="000000"/>
              </a:buClr>
              <a:buSzPts val="1200"/>
              <a:buFont typeface="Arial"/>
              <a:buChar char="○"/>
            </a:lvl5pPr>
            <a:lvl6pPr indent="-304800" lvl="5" marL="2743200" rtl="0">
              <a:lnSpc>
                <a:spcPct val="100000"/>
              </a:lnSpc>
              <a:spcBef>
                <a:spcPts val="0"/>
              </a:spcBef>
              <a:spcAft>
                <a:spcPts val="0"/>
              </a:spcAft>
              <a:buClr>
                <a:srgbClr val="000000"/>
              </a:buClr>
              <a:buSzPts val="1200"/>
              <a:buFont typeface="Arial"/>
              <a:buChar char="■"/>
            </a:lvl6pPr>
            <a:lvl7pPr indent="-304800" lvl="6" marL="3200400" rtl="0">
              <a:lnSpc>
                <a:spcPct val="100000"/>
              </a:lnSpc>
              <a:spcBef>
                <a:spcPts val="0"/>
              </a:spcBef>
              <a:spcAft>
                <a:spcPts val="0"/>
              </a:spcAft>
              <a:buClr>
                <a:srgbClr val="000000"/>
              </a:buClr>
              <a:buSzPts val="1200"/>
              <a:buFont typeface="Arial"/>
              <a:buChar char="●"/>
            </a:lvl7pPr>
            <a:lvl8pPr indent="-304800" lvl="7" marL="3657600" rtl="0">
              <a:lnSpc>
                <a:spcPct val="100000"/>
              </a:lnSpc>
              <a:spcBef>
                <a:spcPts val="0"/>
              </a:spcBef>
              <a:spcAft>
                <a:spcPts val="0"/>
              </a:spcAft>
              <a:buClr>
                <a:srgbClr val="000000"/>
              </a:buClr>
              <a:buSzPts val="1200"/>
              <a:buFont typeface="Arial"/>
              <a:buChar char="○"/>
            </a:lvl8pPr>
            <a:lvl9pPr indent="-304800" lvl="8" marL="4114800" rtl="0">
              <a:lnSpc>
                <a:spcPct val="100000"/>
              </a:lnSpc>
              <a:spcBef>
                <a:spcPts val="0"/>
              </a:spcBef>
              <a:spcAft>
                <a:spcPts val="0"/>
              </a:spcAft>
              <a:buClr>
                <a:srgbClr val="000000"/>
              </a:buClr>
              <a:buSzPts val="1200"/>
              <a:buFont typeface="Arial"/>
              <a:buChar char="■"/>
            </a:lvl9pPr>
          </a:lstStyle>
          <a:p/>
        </p:txBody>
      </p:sp>
      <p:sp>
        <p:nvSpPr>
          <p:cNvPr id="1049322" name="Google Shape;419;p21"/>
          <p:cNvSpPr txBox="1">
            <a:spLocks noGrp="1"/>
          </p:cNvSpPr>
          <p:nvPr>
            <p:ph type="body" idx="2"/>
          </p:nvPr>
        </p:nvSpPr>
        <p:spPr>
          <a:xfrm>
            <a:off x="4338150" y="1234875"/>
            <a:ext cx="4081800" cy="3373500"/>
          </a:xfrm>
          <a:prstGeom prst="rect"/>
        </p:spPr>
        <p:txBody>
          <a:bodyPr anchor="ctr" anchorCtr="0" bIns="91425" lIns="91425" rIns="91425" spcFirstLastPara="1" tIns="91425" wrap="square">
            <a:noAutofit/>
          </a:bodyPr>
          <a:lstStyle>
            <a:lvl1pPr indent="-304800" lvl="0" marL="457200" rtl="0">
              <a:lnSpc>
                <a:spcPct val="100000"/>
              </a:lnSpc>
              <a:spcBef>
                <a:spcPts val="0"/>
              </a:spcBef>
              <a:spcAft>
                <a:spcPts val="0"/>
              </a:spcAft>
              <a:buClr>
                <a:srgbClr val="000000"/>
              </a:buClr>
              <a:buSzPts val="1200"/>
              <a:buFont typeface="Arial"/>
              <a:buChar char="●"/>
            </a:lvl1pPr>
            <a:lvl2pPr indent="-304800" lvl="1" marL="914400" rtl="0">
              <a:lnSpc>
                <a:spcPct val="100000"/>
              </a:lnSpc>
              <a:spcBef>
                <a:spcPts val="1200"/>
              </a:spcBef>
              <a:spcAft>
                <a:spcPts val="0"/>
              </a:spcAft>
              <a:buClr>
                <a:srgbClr val="000000"/>
              </a:buClr>
              <a:buSzPts val="1200"/>
              <a:buFont typeface="Open Sans"/>
              <a:buChar char="○"/>
            </a:lvl2pPr>
            <a:lvl3pPr indent="-304800" lvl="2" marL="1371600" rtl="0">
              <a:lnSpc>
                <a:spcPct val="100000"/>
              </a:lnSpc>
              <a:spcBef>
                <a:spcPts val="0"/>
              </a:spcBef>
              <a:spcAft>
                <a:spcPts val="0"/>
              </a:spcAft>
              <a:buClr>
                <a:srgbClr val="000000"/>
              </a:buClr>
              <a:buSzPts val="1200"/>
              <a:buFont typeface="Arial"/>
              <a:buChar char="■"/>
            </a:lvl3pPr>
            <a:lvl4pPr indent="-304800" lvl="3" marL="1828800" rtl="0">
              <a:lnSpc>
                <a:spcPct val="100000"/>
              </a:lnSpc>
              <a:spcBef>
                <a:spcPts val="0"/>
              </a:spcBef>
              <a:spcAft>
                <a:spcPts val="0"/>
              </a:spcAft>
              <a:buClr>
                <a:srgbClr val="000000"/>
              </a:buClr>
              <a:buSzPts val="1200"/>
              <a:buFont typeface="Arial"/>
              <a:buChar char="●"/>
            </a:lvl4pPr>
            <a:lvl5pPr indent="-304800" lvl="4" marL="2286000" rtl="0">
              <a:lnSpc>
                <a:spcPct val="100000"/>
              </a:lnSpc>
              <a:spcBef>
                <a:spcPts val="0"/>
              </a:spcBef>
              <a:spcAft>
                <a:spcPts val="0"/>
              </a:spcAft>
              <a:buClr>
                <a:srgbClr val="000000"/>
              </a:buClr>
              <a:buSzPts val="1200"/>
              <a:buFont typeface="Arial"/>
              <a:buChar char="○"/>
            </a:lvl5pPr>
            <a:lvl6pPr indent="-304800" lvl="5" marL="2743200" rtl="0">
              <a:lnSpc>
                <a:spcPct val="100000"/>
              </a:lnSpc>
              <a:spcBef>
                <a:spcPts val="0"/>
              </a:spcBef>
              <a:spcAft>
                <a:spcPts val="0"/>
              </a:spcAft>
              <a:buClr>
                <a:srgbClr val="000000"/>
              </a:buClr>
              <a:buSzPts val="1200"/>
              <a:buFont typeface="Arial"/>
              <a:buChar char="■"/>
            </a:lvl6pPr>
            <a:lvl7pPr indent="-304800" lvl="6" marL="3200400" rtl="0">
              <a:lnSpc>
                <a:spcPct val="100000"/>
              </a:lnSpc>
              <a:spcBef>
                <a:spcPts val="0"/>
              </a:spcBef>
              <a:spcAft>
                <a:spcPts val="0"/>
              </a:spcAft>
              <a:buClr>
                <a:srgbClr val="000000"/>
              </a:buClr>
              <a:buSzPts val="1200"/>
              <a:buFont typeface="Arial"/>
              <a:buChar char="●"/>
            </a:lvl7pPr>
            <a:lvl8pPr indent="-304800" lvl="7" marL="3657600" rtl="0">
              <a:lnSpc>
                <a:spcPct val="100000"/>
              </a:lnSpc>
              <a:spcBef>
                <a:spcPts val="0"/>
              </a:spcBef>
              <a:spcAft>
                <a:spcPts val="0"/>
              </a:spcAft>
              <a:buClr>
                <a:srgbClr val="000000"/>
              </a:buClr>
              <a:buSzPts val="1200"/>
              <a:buFont typeface="Arial"/>
              <a:buChar char="○"/>
            </a:lvl8pPr>
            <a:lvl9pPr indent="-304800" lvl="8" marL="4114800" rtl="0">
              <a:lnSpc>
                <a:spcPct val="100000"/>
              </a:lnSpc>
              <a:spcBef>
                <a:spcPts val="0"/>
              </a:spcBef>
              <a:spcAft>
                <a:spcPts val="0"/>
              </a:spcAft>
              <a:buClr>
                <a:srgbClr val="000000"/>
              </a:buClr>
              <a:buSzPts val="1200"/>
              <a:buFont typeface="Arial"/>
              <a:buChar cha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315" name="Shape 420"/>
        <p:cNvGrpSpPr/>
        <p:nvPr/>
      </p:nvGrpSpPr>
      <p:grpSpPr>
        <a:xfrm>
          <a:off x="0" y="0"/>
          <a:ext cx="0" cy="0"/>
          <a:chOff x="0" y="0"/>
          <a:chExt cx="0" cy="0"/>
        </a:xfrm>
      </p:grpSpPr>
      <p:pic>
        <p:nvPicPr>
          <p:cNvPr id="2097220" name="Google Shape;421;p22"/>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70" name="Google Shape;422;p22"/>
          <p:cNvSpPr txBox="1">
            <a:spLocks noGrp="1"/>
          </p:cNvSpPr>
          <p:nvPr>
            <p:ph type="title"/>
          </p:nvPr>
        </p:nvSpPr>
        <p:spPr>
          <a:xfrm>
            <a:off x="720000" y="2800675"/>
            <a:ext cx="2253900" cy="527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71" name="Google Shape;423;p22"/>
          <p:cNvSpPr txBox="1">
            <a:spLocks noGrp="1"/>
          </p:cNvSpPr>
          <p:nvPr>
            <p:ph type="subTitle" idx="1"/>
          </p:nvPr>
        </p:nvSpPr>
        <p:spPr>
          <a:xfrm>
            <a:off x="720000" y="3311009"/>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72" name="Google Shape;424;p22"/>
          <p:cNvSpPr txBox="1">
            <a:spLocks noGrp="1"/>
          </p:cNvSpPr>
          <p:nvPr>
            <p:ph type="title" idx="2"/>
          </p:nvPr>
        </p:nvSpPr>
        <p:spPr>
          <a:xfrm>
            <a:off x="3445050" y="2799025"/>
            <a:ext cx="2253900" cy="527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73" name="Google Shape;425;p22"/>
          <p:cNvSpPr txBox="1">
            <a:spLocks noGrp="1"/>
          </p:cNvSpPr>
          <p:nvPr>
            <p:ph type="subTitle" idx="3"/>
          </p:nvPr>
        </p:nvSpPr>
        <p:spPr>
          <a:xfrm>
            <a:off x="3445050" y="3309359"/>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74" name="Google Shape;426;p22"/>
          <p:cNvSpPr txBox="1">
            <a:spLocks noGrp="1"/>
          </p:cNvSpPr>
          <p:nvPr>
            <p:ph type="title" idx="4"/>
          </p:nvPr>
        </p:nvSpPr>
        <p:spPr>
          <a:xfrm>
            <a:off x="6170100" y="2800675"/>
            <a:ext cx="2253900" cy="527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75" name="Google Shape;427;p22"/>
          <p:cNvSpPr txBox="1">
            <a:spLocks noGrp="1"/>
          </p:cNvSpPr>
          <p:nvPr>
            <p:ph type="subTitle" idx="5"/>
          </p:nvPr>
        </p:nvSpPr>
        <p:spPr>
          <a:xfrm>
            <a:off x="6170100" y="3311009"/>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76" name="Google Shape;428;p22"/>
          <p:cNvSpPr txBox="1">
            <a:spLocks noGrp="1"/>
          </p:cNvSpPr>
          <p:nvPr>
            <p:ph type="title" idx="6"/>
          </p:nvPr>
        </p:nvSpPr>
        <p:spPr>
          <a:xfrm>
            <a:off x="2574900" y="537875"/>
            <a:ext cx="39942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316" name="Google Shape;429;p22"/>
          <p:cNvGrpSpPr/>
          <p:nvPr/>
        </p:nvGrpSpPr>
        <p:grpSpPr>
          <a:xfrm>
            <a:off x="1215126" y="167900"/>
            <a:ext cx="457711" cy="445973"/>
            <a:chOff x="397551" y="281000"/>
            <a:chExt cx="457711" cy="445973"/>
          </a:xfrm>
        </p:grpSpPr>
        <p:sp>
          <p:nvSpPr>
            <p:cNvPr id="1049377" name="Google Shape;430;p22"/>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78" name="Google Shape;431;p22"/>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17" name="Google Shape;432;p22"/>
          <p:cNvGrpSpPr/>
          <p:nvPr/>
        </p:nvGrpSpPr>
        <p:grpSpPr>
          <a:xfrm rot="8493897">
            <a:off x="8377799" y="118044"/>
            <a:ext cx="688303" cy="735690"/>
            <a:chOff x="429300" y="4124275"/>
            <a:chExt cx="381650" cy="407925"/>
          </a:xfrm>
        </p:grpSpPr>
        <p:sp>
          <p:nvSpPr>
            <p:cNvPr id="1049379" name="Google Shape;433;p22"/>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0" name="Google Shape;434;p22"/>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1" name="Google Shape;435;p22"/>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2" name="Google Shape;436;p22"/>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3" name="Google Shape;437;p22"/>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4" name="Google Shape;438;p22"/>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18" name="Google Shape;439;p22"/>
          <p:cNvGrpSpPr/>
          <p:nvPr/>
        </p:nvGrpSpPr>
        <p:grpSpPr>
          <a:xfrm rot="-739663">
            <a:off x="614827" y="452824"/>
            <a:ext cx="345154" cy="336346"/>
            <a:chOff x="397551" y="281000"/>
            <a:chExt cx="457711" cy="445973"/>
          </a:xfrm>
        </p:grpSpPr>
        <p:sp>
          <p:nvSpPr>
            <p:cNvPr id="1049385" name="Google Shape;440;p22"/>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86" name="Google Shape;441;p22"/>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319" name="Shape 442"/>
        <p:cNvGrpSpPr/>
        <p:nvPr/>
      </p:nvGrpSpPr>
      <p:grpSpPr>
        <a:xfrm>
          <a:off x="0" y="0"/>
          <a:ext cx="0" cy="0"/>
          <a:chOff x="0" y="0"/>
          <a:chExt cx="0" cy="0"/>
        </a:xfrm>
      </p:grpSpPr>
      <p:pic>
        <p:nvPicPr>
          <p:cNvPr id="2097221" name="Google Shape;443;p23"/>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87" name="Google Shape;444;p23"/>
          <p:cNvSpPr txBox="1">
            <a:spLocks noGrp="1"/>
          </p:cNvSpPr>
          <p:nvPr>
            <p:ph type="title"/>
          </p:nvPr>
        </p:nvSpPr>
        <p:spPr>
          <a:xfrm>
            <a:off x="720000" y="2536701"/>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88" name="Google Shape;445;p23"/>
          <p:cNvSpPr txBox="1">
            <a:spLocks noGrp="1"/>
          </p:cNvSpPr>
          <p:nvPr>
            <p:ph type="subTitle" idx="1"/>
          </p:nvPr>
        </p:nvSpPr>
        <p:spPr>
          <a:xfrm>
            <a:off x="720000" y="3008284"/>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89" name="Google Shape;446;p23"/>
          <p:cNvSpPr txBox="1">
            <a:spLocks noGrp="1"/>
          </p:cNvSpPr>
          <p:nvPr>
            <p:ph type="title" idx="2"/>
          </p:nvPr>
        </p:nvSpPr>
        <p:spPr>
          <a:xfrm>
            <a:off x="3445050" y="3366505"/>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90" name="Google Shape;447;p23"/>
          <p:cNvSpPr txBox="1">
            <a:spLocks noGrp="1"/>
          </p:cNvSpPr>
          <p:nvPr>
            <p:ph type="subTitle" idx="3"/>
          </p:nvPr>
        </p:nvSpPr>
        <p:spPr>
          <a:xfrm>
            <a:off x="3445050" y="3854009"/>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91" name="Google Shape;448;p23"/>
          <p:cNvSpPr txBox="1">
            <a:spLocks noGrp="1"/>
          </p:cNvSpPr>
          <p:nvPr>
            <p:ph type="title" idx="4"/>
          </p:nvPr>
        </p:nvSpPr>
        <p:spPr>
          <a:xfrm>
            <a:off x="6170100" y="2536701"/>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92" name="Google Shape;449;p23"/>
          <p:cNvSpPr txBox="1">
            <a:spLocks noGrp="1"/>
          </p:cNvSpPr>
          <p:nvPr>
            <p:ph type="subTitle" idx="5"/>
          </p:nvPr>
        </p:nvSpPr>
        <p:spPr>
          <a:xfrm>
            <a:off x="6170100" y="3008284"/>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93" name="Google Shape;450;p23"/>
          <p:cNvSpPr txBox="1">
            <a:spLocks noGrp="1"/>
          </p:cNvSpPr>
          <p:nvPr>
            <p:ph type="title" idx="6"/>
          </p:nvPr>
        </p:nvSpPr>
        <p:spPr>
          <a:xfrm>
            <a:off x="2774400" y="537875"/>
            <a:ext cx="35952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320" name="Google Shape;451;p23"/>
          <p:cNvGrpSpPr/>
          <p:nvPr/>
        </p:nvGrpSpPr>
        <p:grpSpPr>
          <a:xfrm rot="-6331164">
            <a:off x="7356075" y="3549939"/>
            <a:ext cx="1109612" cy="2575911"/>
            <a:chOff x="-751900" y="2850775"/>
            <a:chExt cx="516875" cy="1199900"/>
          </a:xfrm>
        </p:grpSpPr>
        <p:sp>
          <p:nvSpPr>
            <p:cNvPr id="1049394" name="Google Shape;452;p23"/>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4"/>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21" name="Google Shape;453;p23"/>
            <p:cNvGrpSpPr/>
            <p:nvPr/>
          </p:nvGrpSpPr>
          <p:grpSpPr>
            <a:xfrm>
              <a:off x="-751900" y="2916975"/>
              <a:ext cx="516875" cy="1126000"/>
              <a:chOff x="-751900" y="2916975"/>
              <a:chExt cx="516875" cy="1126000"/>
            </a:xfrm>
          </p:grpSpPr>
          <p:sp>
            <p:nvSpPr>
              <p:cNvPr id="1049395" name="Google Shape;454;p23"/>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6" name="Google Shape;455;p23"/>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7" name="Google Shape;456;p23"/>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8" name="Google Shape;457;p23"/>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9" name="Google Shape;458;p23"/>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0" name="Google Shape;459;p23"/>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1" name="Google Shape;460;p23"/>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2" name="Google Shape;461;p23"/>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3" name="Google Shape;462;p23"/>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4" name="Google Shape;463;p23"/>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5" name="Google Shape;464;p23"/>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6" name="Google Shape;465;p23"/>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7" name="Google Shape;466;p23"/>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8" name="Google Shape;467;p23"/>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09" name="Google Shape;468;p23"/>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0" name="Google Shape;469;p23"/>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1" name="Google Shape;470;p23"/>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2" name="Google Shape;471;p23"/>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3" name="Google Shape;472;p23"/>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4" name="Google Shape;473;p23"/>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5" name="Google Shape;474;p23"/>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6" name="Google Shape;475;p23"/>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7" name="Google Shape;476;p23"/>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418" name="Google Shape;477;p23"/>
          <p:cNvSpPr/>
          <p:nvPr/>
        </p:nvSpPr>
        <p:spPr>
          <a:xfrm>
            <a:off x="308075" y="255883"/>
            <a:ext cx="989910" cy="761987"/>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22" name="Google Shape;478;p23"/>
          <p:cNvGrpSpPr/>
          <p:nvPr/>
        </p:nvGrpSpPr>
        <p:grpSpPr>
          <a:xfrm rot="5400000" flipH="1">
            <a:off x="509714" y="4111296"/>
            <a:ext cx="762041" cy="814504"/>
            <a:chOff x="429300" y="4124275"/>
            <a:chExt cx="381650" cy="407925"/>
          </a:xfrm>
        </p:grpSpPr>
        <p:sp>
          <p:nvSpPr>
            <p:cNvPr id="1049419" name="Google Shape;479;p23"/>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0" name="Google Shape;480;p23"/>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1" name="Google Shape;481;p23"/>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2" name="Google Shape;482;p23"/>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3" name="Google Shape;483;p23"/>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4" name="Google Shape;484;p23"/>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23" name="Google Shape;485;p23"/>
          <p:cNvGrpSpPr/>
          <p:nvPr/>
        </p:nvGrpSpPr>
        <p:grpSpPr>
          <a:xfrm>
            <a:off x="8187601" y="162050"/>
            <a:ext cx="457711" cy="445973"/>
            <a:chOff x="397551" y="281000"/>
            <a:chExt cx="457711" cy="445973"/>
          </a:xfrm>
        </p:grpSpPr>
        <p:sp>
          <p:nvSpPr>
            <p:cNvPr id="1049425" name="Google Shape;486;p23"/>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26" name="Google Shape;487;p23"/>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336" name="Shape 488"/>
        <p:cNvGrpSpPr/>
        <p:nvPr/>
      </p:nvGrpSpPr>
      <p:grpSpPr>
        <a:xfrm>
          <a:off x="0" y="0"/>
          <a:ext cx="0" cy="0"/>
          <a:chOff x="0" y="0"/>
          <a:chExt cx="0" cy="0"/>
        </a:xfrm>
      </p:grpSpPr>
      <p:pic>
        <p:nvPicPr>
          <p:cNvPr id="2097225" name="Google Shape;489;p24"/>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515" name="Google Shape;490;p24"/>
          <p:cNvSpPr txBox="1">
            <a:spLocks noGrp="1"/>
          </p:cNvSpPr>
          <p:nvPr>
            <p:ph type="title"/>
          </p:nvPr>
        </p:nvSpPr>
        <p:spPr>
          <a:xfrm>
            <a:off x="720000" y="2725324"/>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516" name="Google Shape;491;p24"/>
          <p:cNvSpPr txBox="1">
            <a:spLocks noGrp="1"/>
          </p:cNvSpPr>
          <p:nvPr>
            <p:ph type="subTitle" idx="1"/>
          </p:nvPr>
        </p:nvSpPr>
        <p:spPr>
          <a:xfrm>
            <a:off x="720000" y="3196907"/>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17" name="Google Shape;492;p24"/>
          <p:cNvSpPr txBox="1">
            <a:spLocks noGrp="1"/>
          </p:cNvSpPr>
          <p:nvPr>
            <p:ph type="title" idx="2"/>
          </p:nvPr>
        </p:nvSpPr>
        <p:spPr>
          <a:xfrm>
            <a:off x="3445050" y="2725328"/>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518" name="Google Shape;493;p24"/>
          <p:cNvSpPr txBox="1">
            <a:spLocks noGrp="1"/>
          </p:cNvSpPr>
          <p:nvPr>
            <p:ph type="subTitle" idx="3"/>
          </p:nvPr>
        </p:nvSpPr>
        <p:spPr>
          <a:xfrm>
            <a:off x="3445050" y="3212832"/>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19" name="Google Shape;494;p24"/>
          <p:cNvSpPr txBox="1">
            <a:spLocks noGrp="1"/>
          </p:cNvSpPr>
          <p:nvPr>
            <p:ph type="title" idx="4"/>
          </p:nvPr>
        </p:nvSpPr>
        <p:spPr>
          <a:xfrm>
            <a:off x="6170100" y="2725324"/>
            <a:ext cx="2253900" cy="4875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520" name="Google Shape;495;p24"/>
          <p:cNvSpPr txBox="1">
            <a:spLocks noGrp="1"/>
          </p:cNvSpPr>
          <p:nvPr>
            <p:ph type="subTitle" idx="5"/>
          </p:nvPr>
        </p:nvSpPr>
        <p:spPr>
          <a:xfrm>
            <a:off x="6170100" y="3196907"/>
            <a:ext cx="2253900" cy="678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21" name="Google Shape;496;p24"/>
          <p:cNvSpPr txBox="1">
            <a:spLocks noGrp="1"/>
          </p:cNvSpPr>
          <p:nvPr>
            <p:ph type="title" idx="6"/>
          </p:nvPr>
        </p:nvSpPr>
        <p:spPr>
          <a:xfrm flipH="1">
            <a:off x="2574900" y="537875"/>
            <a:ext cx="39942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337" name="Google Shape;497;p24"/>
          <p:cNvGrpSpPr/>
          <p:nvPr/>
        </p:nvGrpSpPr>
        <p:grpSpPr>
          <a:xfrm rot="7383821">
            <a:off x="8310533" y="14911"/>
            <a:ext cx="762012" cy="814473"/>
            <a:chOff x="429300" y="4124275"/>
            <a:chExt cx="381650" cy="407925"/>
          </a:xfrm>
        </p:grpSpPr>
        <p:sp>
          <p:nvSpPr>
            <p:cNvPr id="1049522" name="Google Shape;498;p24"/>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3" name="Google Shape;499;p24"/>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4" name="Google Shape;500;p24"/>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5" name="Google Shape;501;p24"/>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6" name="Google Shape;502;p24"/>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7" name="Google Shape;503;p24"/>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528" name="Google Shape;504;p24"/>
          <p:cNvSpPr txBox="1">
            <a:spLocks noGrp="1"/>
          </p:cNvSpPr>
          <p:nvPr>
            <p:ph type="title" idx="7" hasCustomPrompt="1"/>
          </p:nvPr>
        </p:nvSpPr>
        <p:spPr>
          <a:xfrm>
            <a:off x="1324350" y="2047023"/>
            <a:ext cx="1045200" cy="678300"/>
          </a:xfrm>
          <a:prstGeom prst="rect"/>
        </p:spPr>
        <p:txBody>
          <a:bodyPr anchor="ctr" anchorCtr="0" bIns="91425" lIns="91425" rIns="91425" spcFirstLastPara="1" tIns="91425" wrap="square">
            <a:noAutofit/>
          </a:bodyPr>
          <a:lstStyle>
            <a:lvl1pPr algn="ctr" lvl="0" rtl="0">
              <a:spcBef>
                <a:spcPts val="0"/>
              </a:spcBef>
              <a:spcAft>
                <a:spcPts val="0"/>
              </a:spcAft>
              <a:buSzPts val="4500"/>
              <a:buNone/>
              <a:defRPr sz="4500">
                <a:solidFill>
                  <a:schemeClr val="accent3"/>
                </a:solidFill>
              </a:defRPr>
            </a:lvl1pPr>
            <a:lvl2pPr algn="ctr" lvl="1" rtl="0">
              <a:spcBef>
                <a:spcPts val="0"/>
              </a:spcBef>
              <a:spcAft>
                <a:spcPts val="0"/>
              </a:spcAft>
              <a:buSzPts val="4500"/>
              <a:buNone/>
              <a:defRPr sz="4500"/>
            </a:lvl2pPr>
            <a:lvl3pPr algn="ctr" lvl="2" rtl="0">
              <a:spcBef>
                <a:spcPts val="0"/>
              </a:spcBef>
              <a:spcAft>
                <a:spcPts val="0"/>
              </a:spcAft>
              <a:buSzPts val="4500"/>
              <a:buNone/>
              <a:defRPr sz="4500"/>
            </a:lvl3pPr>
            <a:lvl4pPr algn="ctr" lvl="3" rtl="0">
              <a:spcBef>
                <a:spcPts val="0"/>
              </a:spcBef>
              <a:spcAft>
                <a:spcPts val="0"/>
              </a:spcAft>
              <a:buSzPts val="4500"/>
              <a:buNone/>
              <a:defRPr sz="4500"/>
            </a:lvl4pPr>
            <a:lvl5pPr algn="ctr" lvl="4" rtl="0">
              <a:spcBef>
                <a:spcPts val="0"/>
              </a:spcBef>
              <a:spcAft>
                <a:spcPts val="0"/>
              </a:spcAft>
              <a:buSzPts val="4500"/>
              <a:buNone/>
              <a:defRPr sz="4500"/>
            </a:lvl5pPr>
            <a:lvl6pPr algn="ctr" lvl="5" rtl="0">
              <a:spcBef>
                <a:spcPts val="0"/>
              </a:spcBef>
              <a:spcAft>
                <a:spcPts val="0"/>
              </a:spcAft>
              <a:buSzPts val="4500"/>
              <a:buNone/>
              <a:defRPr sz="4500"/>
            </a:lvl6pPr>
            <a:lvl7pPr algn="ctr" lvl="6" rtl="0">
              <a:spcBef>
                <a:spcPts val="0"/>
              </a:spcBef>
              <a:spcAft>
                <a:spcPts val="0"/>
              </a:spcAft>
              <a:buSzPts val="4500"/>
              <a:buNone/>
              <a:defRPr sz="4500"/>
            </a:lvl7pPr>
            <a:lvl8pPr algn="ctr" lvl="7" rtl="0">
              <a:spcBef>
                <a:spcPts val="0"/>
              </a:spcBef>
              <a:spcAft>
                <a:spcPts val="0"/>
              </a:spcAft>
              <a:buSzPts val="4500"/>
              <a:buNone/>
              <a:defRPr sz="4500"/>
            </a:lvl8pPr>
            <a:lvl9pPr algn="ctr" lvl="8" rtl="0">
              <a:spcBef>
                <a:spcPts val="0"/>
              </a:spcBef>
              <a:spcAft>
                <a:spcPts val="0"/>
              </a:spcAft>
              <a:buSzPts val="4500"/>
              <a:buNone/>
              <a:defRPr sz="4500"/>
            </a:lvl9pPr>
          </a:lstStyle>
          <a:p>
            <a:r>
              <a:t>xx%</a:t>
            </a:r>
          </a:p>
        </p:txBody>
      </p:sp>
      <p:sp>
        <p:nvSpPr>
          <p:cNvPr id="1049529" name="Google Shape;505;p24"/>
          <p:cNvSpPr txBox="1">
            <a:spLocks noGrp="1"/>
          </p:cNvSpPr>
          <p:nvPr>
            <p:ph type="title" idx="8" hasCustomPrompt="1"/>
          </p:nvPr>
        </p:nvSpPr>
        <p:spPr>
          <a:xfrm>
            <a:off x="4049400" y="2047023"/>
            <a:ext cx="1045200" cy="678300"/>
          </a:xfrm>
          <a:prstGeom prst="rect"/>
        </p:spPr>
        <p:txBody>
          <a:bodyPr anchor="ctr" anchorCtr="0" bIns="91425" lIns="91425" rIns="91425" spcFirstLastPara="1" tIns="91425" wrap="square">
            <a:noAutofit/>
          </a:bodyPr>
          <a:lstStyle>
            <a:lvl1pPr algn="ctr" lvl="0" rtl="0">
              <a:spcBef>
                <a:spcPts val="0"/>
              </a:spcBef>
              <a:spcAft>
                <a:spcPts val="0"/>
              </a:spcAft>
              <a:buSzPts val="4500"/>
              <a:buNone/>
              <a:defRPr sz="4500">
                <a:solidFill>
                  <a:schemeClr val="accent3"/>
                </a:solidFill>
              </a:defRPr>
            </a:lvl1pPr>
            <a:lvl2pPr algn="ctr" lvl="1" rtl="0">
              <a:spcBef>
                <a:spcPts val="0"/>
              </a:spcBef>
              <a:spcAft>
                <a:spcPts val="0"/>
              </a:spcAft>
              <a:buSzPts val="4500"/>
              <a:buNone/>
              <a:defRPr sz="4500"/>
            </a:lvl2pPr>
            <a:lvl3pPr algn="ctr" lvl="2" rtl="0">
              <a:spcBef>
                <a:spcPts val="0"/>
              </a:spcBef>
              <a:spcAft>
                <a:spcPts val="0"/>
              </a:spcAft>
              <a:buSzPts val="4500"/>
              <a:buNone/>
              <a:defRPr sz="4500"/>
            </a:lvl3pPr>
            <a:lvl4pPr algn="ctr" lvl="3" rtl="0">
              <a:spcBef>
                <a:spcPts val="0"/>
              </a:spcBef>
              <a:spcAft>
                <a:spcPts val="0"/>
              </a:spcAft>
              <a:buSzPts val="4500"/>
              <a:buNone/>
              <a:defRPr sz="4500"/>
            </a:lvl4pPr>
            <a:lvl5pPr algn="ctr" lvl="4" rtl="0">
              <a:spcBef>
                <a:spcPts val="0"/>
              </a:spcBef>
              <a:spcAft>
                <a:spcPts val="0"/>
              </a:spcAft>
              <a:buSzPts val="4500"/>
              <a:buNone/>
              <a:defRPr sz="4500"/>
            </a:lvl5pPr>
            <a:lvl6pPr algn="ctr" lvl="5" rtl="0">
              <a:spcBef>
                <a:spcPts val="0"/>
              </a:spcBef>
              <a:spcAft>
                <a:spcPts val="0"/>
              </a:spcAft>
              <a:buSzPts val="4500"/>
              <a:buNone/>
              <a:defRPr sz="4500"/>
            </a:lvl6pPr>
            <a:lvl7pPr algn="ctr" lvl="6" rtl="0">
              <a:spcBef>
                <a:spcPts val="0"/>
              </a:spcBef>
              <a:spcAft>
                <a:spcPts val="0"/>
              </a:spcAft>
              <a:buSzPts val="4500"/>
              <a:buNone/>
              <a:defRPr sz="4500"/>
            </a:lvl7pPr>
            <a:lvl8pPr algn="ctr" lvl="7" rtl="0">
              <a:spcBef>
                <a:spcPts val="0"/>
              </a:spcBef>
              <a:spcAft>
                <a:spcPts val="0"/>
              </a:spcAft>
              <a:buSzPts val="4500"/>
              <a:buNone/>
              <a:defRPr sz="4500"/>
            </a:lvl8pPr>
            <a:lvl9pPr algn="ctr" lvl="8" rtl="0">
              <a:spcBef>
                <a:spcPts val="0"/>
              </a:spcBef>
              <a:spcAft>
                <a:spcPts val="0"/>
              </a:spcAft>
              <a:buSzPts val="4500"/>
              <a:buNone/>
              <a:defRPr sz="4500"/>
            </a:lvl9pPr>
          </a:lstStyle>
          <a:p>
            <a:r>
              <a:t>xx%</a:t>
            </a:r>
          </a:p>
        </p:txBody>
      </p:sp>
      <p:sp>
        <p:nvSpPr>
          <p:cNvPr id="1049530" name="Google Shape;506;p24"/>
          <p:cNvSpPr txBox="1">
            <a:spLocks noGrp="1"/>
          </p:cNvSpPr>
          <p:nvPr>
            <p:ph type="title" idx="9" hasCustomPrompt="1"/>
          </p:nvPr>
        </p:nvSpPr>
        <p:spPr>
          <a:xfrm>
            <a:off x="6774450" y="2047023"/>
            <a:ext cx="1045200" cy="678300"/>
          </a:xfrm>
          <a:prstGeom prst="rect"/>
        </p:spPr>
        <p:txBody>
          <a:bodyPr anchor="ctr" anchorCtr="0" bIns="91425" lIns="91425" rIns="91425" spcFirstLastPara="1" tIns="91425" wrap="square">
            <a:noAutofit/>
          </a:bodyPr>
          <a:lstStyle>
            <a:lvl1pPr algn="ctr" lvl="0" rtl="0">
              <a:spcBef>
                <a:spcPts val="0"/>
              </a:spcBef>
              <a:spcAft>
                <a:spcPts val="0"/>
              </a:spcAft>
              <a:buSzPts val="4500"/>
              <a:buNone/>
              <a:defRPr sz="4500">
                <a:solidFill>
                  <a:schemeClr val="accent3"/>
                </a:solidFill>
              </a:defRPr>
            </a:lvl1pPr>
            <a:lvl2pPr algn="ctr" lvl="1" rtl="0">
              <a:spcBef>
                <a:spcPts val="0"/>
              </a:spcBef>
              <a:spcAft>
                <a:spcPts val="0"/>
              </a:spcAft>
              <a:buSzPts val="4500"/>
              <a:buNone/>
              <a:defRPr sz="4500"/>
            </a:lvl2pPr>
            <a:lvl3pPr algn="ctr" lvl="2" rtl="0">
              <a:spcBef>
                <a:spcPts val="0"/>
              </a:spcBef>
              <a:spcAft>
                <a:spcPts val="0"/>
              </a:spcAft>
              <a:buSzPts val="4500"/>
              <a:buNone/>
              <a:defRPr sz="4500"/>
            </a:lvl3pPr>
            <a:lvl4pPr algn="ctr" lvl="3" rtl="0">
              <a:spcBef>
                <a:spcPts val="0"/>
              </a:spcBef>
              <a:spcAft>
                <a:spcPts val="0"/>
              </a:spcAft>
              <a:buSzPts val="4500"/>
              <a:buNone/>
              <a:defRPr sz="4500"/>
            </a:lvl4pPr>
            <a:lvl5pPr algn="ctr" lvl="4" rtl="0">
              <a:spcBef>
                <a:spcPts val="0"/>
              </a:spcBef>
              <a:spcAft>
                <a:spcPts val="0"/>
              </a:spcAft>
              <a:buSzPts val="4500"/>
              <a:buNone/>
              <a:defRPr sz="4500"/>
            </a:lvl5pPr>
            <a:lvl6pPr algn="ctr" lvl="5" rtl="0">
              <a:spcBef>
                <a:spcPts val="0"/>
              </a:spcBef>
              <a:spcAft>
                <a:spcPts val="0"/>
              </a:spcAft>
              <a:buSzPts val="4500"/>
              <a:buNone/>
              <a:defRPr sz="4500"/>
            </a:lvl6pPr>
            <a:lvl7pPr algn="ctr" lvl="6" rtl="0">
              <a:spcBef>
                <a:spcPts val="0"/>
              </a:spcBef>
              <a:spcAft>
                <a:spcPts val="0"/>
              </a:spcAft>
              <a:buSzPts val="4500"/>
              <a:buNone/>
              <a:defRPr sz="4500"/>
            </a:lvl7pPr>
            <a:lvl8pPr algn="ctr" lvl="7" rtl="0">
              <a:spcBef>
                <a:spcPts val="0"/>
              </a:spcBef>
              <a:spcAft>
                <a:spcPts val="0"/>
              </a:spcAft>
              <a:buSzPts val="4500"/>
              <a:buNone/>
              <a:defRPr sz="4500"/>
            </a:lvl8pPr>
            <a:lvl9pPr algn="ctr" lvl="8" rtl="0">
              <a:spcBef>
                <a:spcPts val="0"/>
              </a:spcBef>
              <a:spcAft>
                <a:spcPts val="0"/>
              </a:spcAft>
              <a:buSzPts val="4500"/>
              <a:buNone/>
              <a:defRPr sz="45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285" name="Shape 507"/>
        <p:cNvGrpSpPr/>
        <p:nvPr/>
      </p:nvGrpSpPr>
      <p:grpSpPr>
        <a:xfrm>
          <a:off x="0" y="0"/>
          <a:ext cx="0" cy="0"/>
          <a:chOff x="0" y="0"/>
          <a:chExt cx="0" cy="0"/>
        </a:xfrm>
      </p:grpSpPr>
      <p:pic>
        <p:nvPicPr>
          <p:cNvPr id="2097209" name="Google Shape;508;p25"/>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44" name="Google Shape;509;p25"/>
          <p:cNvSpPr txBox="1">
            <a:spLocks noGrp="1"/>
          </p:cNvSpPr>
          <p:nvPr>
            <p:ph type="title"/>
          </p:nvPr>
        </p:nvSpPr>
        <p:spPr>
          <a:xfrm>
            <a:off x="2073925" y="1685975"/>
            <a:ext cx="2141700" cy="404700"/>
          </a:xfrm>
          <a:prstGeom prst="rect"/>
        </p:spPr>
        <p:txBody>
          <a:bodyPr anchor="ctr" anchorCtr="0" bIns="91425" lIns="91425" rIns="91425" spcFirstLastPara="1" tIns="91425" wrap="square">
            <a:noAutofit/>
          </a:bodyPr>
          <a:lstStyle>
            <a:lvl1pPr algn="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45" name="Google Shape;510;p25"/>
          <p:cNvSpPr txBox="1">
            <a:spLocks noGrp="1"/>
          </p:cNvSpPr>
          <p:nvPr>
            <p:ph type="subTitle" idx="1"/>
          </p:nvPr>
        </p:nvSpPr>
        <p:spPr>
          <a:xfrm>
            <a:off x="2073926" y="2073350"/>
            <a:ext cx="2141700" cy="7137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46" name="Google Shape;511;p25"/>
          <p:cNvSpPr txBox="1">
            <a:spLocks noGrp="1"/>
          </p:cNvSpPr>
          <p:nvPr>
            <p:ph type="title" idx="2"/>
          </p:nvPr>
        </p:nvSpPr>
        <p:spPr>
          <a:xfrm>
            <a:off x="4928350" y="1685975"/>
            <a:ext cx="2141700" cy="404700"/>
          </a:xfrm>
          <a:prstGeom prst="rect"/>
        </p:spPr>
        <p:txBody>
          <a:bodyPr anchor="ctr" anchorCtr="0" bIns="91425" lIns="91425" rIns="91425" spcFirstLastPara="1" tIns="91425" wrap="square">
            <a:noAutofit/>
          </a:bodyPr>
          <a:lstStyle>
            <a:lvl1pP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47" name="Google Shape;512;p25"/>
          <p:cNvSpPr txBox="1">
            <a:spLocks noGrp="1"/>
          </p:cNvSpPr>
          <p:nvPr>
            <p:ph type="subTitle" idx="3"/>
          </p:nvPr>
        </p:nvSpPr>
        <p:spPr>
          <a:xfrm>
            <a:off x="4928351" y="2073350"/>
            <a:ext cx="2141700" cy="7137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48" name="Google Shape;513;p25"/>
          <p:cNvSpPr txBox="1">
            <a:spLocks noGrp="1"/>
          </p:cNvSpPr>
          <p:nvPr>
            <p:ph type="title" idx="4"/>
          </p:nvPr>
        </p:nvSpPr>
        <p:spPr>
          <a:xfrm>
            <a:off x="2073925" y="3507475"/>
            <a:ext cx="2141700" cy="404700"/>
          </a:xfrm>
          <a:prstGeom prst="rect"/>
        </p:spPr>
        <p:txBody>
          <a:bodyPr anchor="ctr" anchorCtr="0" bIns="91425" lIns="91425" rIns="91425" spcFirstLastPara="1" tIns="91425" wrap="square">
            <a:noAutofit/>
          </a:bodyPr>
          <a:lstStyle>
            <a:lvl1pPr algn="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49" name="Google Shape;514;p25"/>
          <p:cNvSpPr txBox="1">
            <a:spLocks noGrp="1"/>
          </p:cNvSpPr>
          <p:nvPr>
            <p:ph type="subTitle" idx="5"/>
          </p:nvPr>
        </p:nvSpPr>
        <p:spPr>
          <a:xfrm>
            <a:off x="2073926" y="3894800"/>
            <a:ext cx="2141700" cy="713700"/>
          </a:xfrm>
          <a:prstGeom prst="rect"/>
        </p:spPr>
        <p:txBody>
          <a:bodyPr anchor="ctr" anchorCtr="0" bIns="91425" lIns="91425" rIns="91425" spcFirstLastPara="1" tIns="91425" wrap="square">
            <a:noAutofit/>
          </a:bodyPr>
          <a:lstStyle>
            <a:lvl1pPr algn="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50" name="Google Shape;515;p25"/>
          <p:cNvSpPr txBox="1">
            <a:spLocks noGrp="1"/>
          </p:cNvSpPr>
          <p:nvPr>
            <p:ph type="title" idx="6"/>
          </p:nvPr>
        </p:nvSpPr>
        <p:spPr>
          <a:xfrm>
            <a:off x="4928350" y="3507475"/>
            <a:ext cx="2141700" cy="404700"/>
          </a:xfrm>
          <a:prstGeom prst="rect"/>
        </p:spPr>
        <p:txBody>
          <a:bodyPr anchor="ctr" anchorCtr="0" bIns="91425" lIns="91425" rIns="91425" spcFirstLastPara="1" tIns="91425" wrap="square">
            <a:noAutofit/>
          </a:bodyPr>
          <a:lstStyle>
            <a:lvl1pP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51" name="Google Shape;516;p25"/>
          <p:cNvSpPr txBox="1">
            <a:spLocks noGrp="1"/>
          </p:cNvSpPr>
          <p:nvPr>
            <p:ph type="subTitle" idx="7"/>
          </p:nvPr>
        </p:nvSpPr>
        <p:spPr>
          <a:xfrm>
            <a:off x="4928351" y="3894800"/>
            <a:ext cx="2141700" cy="7137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52" name="Google Shape;517;p25"/>
          <p:cNvSpPr txBox="1">
            <a:spLocks noGrp="1"/>
          </p:cNvSpPr>
          <p:nvPr>
            <p:ph type="title" idx="8"/>
          </p:nvPr>
        </p:nvSpPr>
        <p:spPr>
          <a:xfrm>
            <a:off x="3190950" y="537875"/>
            <a:ext cx="27621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286" name="Google Shape;518;p25"/>
          <p:cNvGrpSpPr/>
          <p:nvPr/>
        </p:nvGrpSpPr>
        <p:grpSpPr>
          <a:xfrm rot="-569816">
            <a:off x="1886648" y="78232"/>
            <a:ext cx="731302" cy="595243"/>
            <a:chOff x="6619350" y="3916825"/>
            <a:chExt cx="790183" cy="643169"/>
          </a:xfrm>
        </p:grpSpPr>
        <p:sp>
          <p:nvSpPr>
            <p:cNvPr id="1049253" name="Google Shape;519;p25"/>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4" name="Google Shape;520;p25"/>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87" name="Google Shape;521;p25"/>
          <p:cNvGrpSpPr/>
          <p:nvPr/>
        </p:nvGrpSpPr>
        <p:grpSpPr>
          <a:xfrm rot="-5823860" flipH="1">
            <a:off x="8106244" y="-123549"/>
            <a:ext cx="822363" cy="878979"/>
            <a:chOff x="429300" y="4124275"/>
            <a:chExt cx="381650" cy="407925"/>
          </a:xfrm>
        </p:grpSpPr>
        <p:sp>
          <p:nvSpPr>
            <p:cNvPr id="1049255" name="Google Shape;522;p25"/>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6" name="Google Shape;523;p25"/>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7" name="Google Shape;524;p25"/>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8" name="Google Shape;525;p25"/>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59" name="Google Shape;526;p25"/>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0" name="Google Shape;527;p25"/>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88" name="Google Shape;528;p25"/>
          <p:cNvGrpSpPr/>
          <p:nvPr/>
        </p:nvGrpSpPr>
        <p:grpSpPr>
          <a:xfrm>
            <a:off x="234967" y="4251905"/>
            <a:ext cx="708096" cy="573872"/>
            <a:chOff x="71542" y="94405"/>
            <a:chExt cx="708096" cy="573872"/>
          </a:xfrm>
        </p:grpSpPr>
        <p:sp>
          <p:nvSpPr>
            <p:cNvPr id="1049261" name="Google Shape;529;p25"/>
            <p:cNvSpPr/>
            <p:nvPr/>
          </p:nvSpPr>
          <p:spPr>
            <a:xfrm>
              <a:off x="451751" y="112297"/>
              <a:ext cx="314629" cy="305984"/>
            </a:xfrm>
            <a:custGeom>
              <a:avLst/>
              <a:ahLst/>
              <a:rect l="l" t="t" r="r" b="b"/>
              <a:pathLst>
                <a:path w="7337" h="7135" extrusionOk="0">
                  <a:moveTo>
                    <a:pt x="4015" y="0"/>
                  </a:moveTo>
                  <a:cubicBezTo>
                    <a:pt x="3776" y="0"/>
                    <a:pt x="3543" y="161"/>
                    <a:pt x="3469" y="419"/>
                  </a:cubicBezTo>
                  <a:cubicBezTo>
                    <a:pt x="3340" y="370"/>
                    <a:pt x="3204" y="343"/>
                    <a:pt x="3070" y="343"/>
                  </a:cubicBezTo>
                  <a:cubicBezTo>
                    <a:pt x="2974" y="343"/>
                    <a:pt x="2878" y="357"/>
                    <a:pt x="2786" y="385"/>
                  </a:cubicBezTo>
                  <a:cubicBezTo>
                    <a:pt x="2444" y="471"/>
                    <a:pt x="2307" y="864"/>
                    <a:pt x="2205" y="1257"/>
                  </a:cubicBezTo>
                  <a:cubicBezTo>
                    <a:pt x="1965" y="1274"/>
                    <a:pt x="1760" y="1427"/>
                    <a:pt x="1692" y="1667"/>
                  </a:cubicBezTo>
                  <a:cubicBezTo>
                    <a:pt x="1658" y="1837"/>
                    <a:pt x="1641" y="1991"/>
                    <a:pt x="1641" y="2162"/>
                  </a:cubicBezTo>
                  <a:cubicBezTo>
                    <a:pt x="1603" y="2155"/>
                    <a:pt x="1566" y="2151"/>
                    <a:pt x="1530" y="2151"/>
                  </a:cubicBezTo>
                  <a:cubicBezTo>
                    <a:pt x="1232" y="2151"/>
                    <a:pt x="974" y="2389"/>
                    <a:pt x="974" y="2709"/>
                  </a:cubicBezTo>
                  <a:lnTo>
                    <a:pt x="974" y="3409"/>
                  </a:lnTo>
                  <a:cubicBezTo>
                    <a:pt x="872" y="3341"/>
                    <a:pt x="752" y="3273"/>
                    <a:pt x="667" y="3204"/>
                  </a:cubicBezTo>
                  <a:cubicBezTo>
                    <a:pt x="600" y="3169"/>
                    <a:pt x="528" y="3153"/>
                    <a:pt x="458" y="3153"/>
                  </a:cubicBezTo>
                  <a:cubicBezTo>
                    <a:pt x="223" y="3153"/>
                    <a:pt x="1" y="3335"/>
                    <a:pt x="1" y="3597"/>
                  </a:cubicBezTo>
                  <a:cubicBezTo>
                    <a:pt x="52" y="4178"/>
                    <a:pt x="206" y="4759"/>
                    <a:pt x="445" y="5306"/>
                  </a:cubicBezTo>
                  <a:cubicBezTo>
                    <a:pt x="481" y="5379"/>
                    <a:pt x="538" y="5409"/>
                    <a:pt x="596" y="5409"/>
                  </a:cubicBezTo>
                  <a:cubicBezTo>
                    <a:pt x="700" y="5409"/>
                    <a:pt x="810" y="5313"/>
                    <a:pt x="821" y="5203"/>
                  </a:cubicBezTo>
                  <a:cubicBezTo>
                    <a:pt x="855" y="4964"/>
                    <a:pt x="855" y="4742"/>
                    <a:pt x="855" y="4503"/>
                  </a:cubicBezTo>
                  <a:cubicBezTo>
                    <a:pt x="940" y="4571"/>
                    <a:pt x="1009" y="4657"/>
                    <a:pt x="1077" y="4742"/>
                  </a:cubicBezTo>
                  <a:cubicBezTo>
                    <a:pt x="1094" y="4776"/>
                    <a:pt x="1111" y="4811"/>
                    <a:pt x="1145" y="4828"/>
                  </a:cubicBezTo>
                  <a:cubicBezTo>
                    <a:pt x="1077" y="4913"/>
                    <a:pt x="1077" y="5033"/>
                    <a:pt x="1111" y="5135"/>
                  </a:cubicBezTo>
                  <a:cubicBezTo>
                    <a:pt x="1197" y="5357"/>
                    <a:pt x="1299" y="5596"/>
                    <a:pt x="1419" y="5802"/>
                  </a:cubicBezTo>
                  <a:cubicBezTo>
                    <a:pt x="1462" y="5933"/>
                    <a:pt x="1593" y="6014"/>
                    <a:pt x="1726" y="6014"/>
                  </a:cubicBezTo>
                  <a:cubicBezTo>
                    <a:pt x="1749" y="6014"/>
                    <a:pt x="1772" y="6012"/>
                    <a:pt x="1795" y="6007"/>
                  </a:cubicBezTo>
                  <a:cubicBezTo>
                    <a:pt x="2119" y="6331"/>
                    <a:pt x="2461" y="6622"/>
                    <a:pt x="2751" y="6980"/>
                  </a:cubicBezTo>
                  <a:cubicBezTo>
                    <a:pt x="2850" y="7089"/>
                    <a:pt x="2969" y="7135"/>
                    <a:pt x="3086" y="7135"/>
                  </a:cubicBezTo>
                  <a:cubicBezTo>
                    <a:pt x="3394" y="7135"/>
                    <a:pt x="3692" y="6819"/>
                    <a:pt x="3606" y="6485"/>
                  </a:cubicBezTo>
                  <a:cubicBezTo>
                    <a:pt x="3572" y="6314"/>
                    <a:pt x="3537" y="6126"/>
                    <a:pt x="3503" y="5955"/>
                  </a:cubicBezTo>
                  <a:lnTo>
                    <a:pt x="3503" y="5955"/>
                  </a:lnTo>
                  <a:cubicBezTo>
                    <a:pt x="3657" y="6075"/>
                    <a:pt x="3811" y="6194"/>
                    <a:pt x="3947" y="6314"/>
                  </a:cubicBezTo>
                  <a:cubicBezTo>
                    <a:pt x="4068" y="6430"/>
                    <a:pt x="4214" y="6481"/>
                    <a:pt x="4357" y="6481"/>
                  </a:cubicBezTo>
                  <a:cubicBezTo>
                    <a:pt x="4657" y="6481"/>
                    <a:pt x="4944" y="6252"/>
                    <a:pt x="4956" y="5904"/>
                  </a:cubicBezTo>
                  <a:lnTo>
                    <a:pt x="4956" y="5648"/>
                  </a:lnTo>
                  <a:cubicBezTo>
                    <a:pt x="5024" y="5648"/>
                    <a:pt x="5092" y="5614"/>
                    <a:pt x="5161" y="5579"/>
                  </a:cubicBezTo>
                  <a:cubicBezTo>
                    <a:pt x="5297" y="5511"/>
                    <a:pt x="5400" y="5374"/>
                    <a:pt x="5468" y="5238"/>
                  </a:cubicBezTo>
                  <a:cubicBezTo>
                    <a:pt x="5554" y="5306"/>
                    <a:pt x="5639" y="5374"/>
                    <a:pt x="5707" y="5443"/>
                  </a:cubicBezTo>
                  <a:cubicBezTo>
                    <a:pt x="5827" y="5562"/>
                    <a:pt x="5998" y="5614"/>
                    <a:pt x="6152" y="5614"/>
                  </a:cubicBezTo>
                  <a:cubicBezTo>
                    <a:pt x="6271" y="5767"/>
                    <a:pt x="6408" y="5904"/>
                    <a:pt x="6562" y="6041"/>
                  </a:cubicBezTo>
                  <a:cubicBezTo>
                    <a:pt x="6645" y="6115"/>
                    <a:pt x="6742" y="6148"/>
                    <a:pt x="6838" y="6148"/>
                  </a:cubicBezTo>
                  <a:cubicBezTo>
                    <a:pt x="7094" y="6148"/>
                    <a:pt x="7337" y="5912"/>
                    <a:pt x="7262" y="5614"/>
                  </a:cubicBezTo>
                  <a:cubicBezTo>
                    <a:pt x="7108" y="4981"/>
                    <a:pt x="6852" y="4366"/>
                    <a:pt x="6493" y="3819"/>
                  </a:cubicBezTo>
                  <a:cubicBezTo>
                    <a:pt x="6377" y="3623"/>
                    <a:pt x="6176" y="3524"/>
                    <a:pt x="5972" y="3524"/>
                  </a:cubicBezTo>
                  <a:cubicBezTo>
                    <a:pt x="5787" y="3524"/>
                    <a:pt x="5598" y="3606"/>
                    <a:pt x="5468" y="3768"/>
                  </a:cubicBezTo>
                  <a:cubicBezTo>
                    <a:pt x="5383" y="3717"/>
                    <a:pt x="5297" y="3666"/>
                    <a:pt x="5195" y="3614"/>
                  </a:cubicBezTo>
                  <a:cubicBezTo>
                    <a:pt x="5107" y="3564"/>
                    <a:pt x="5005" y="3541"/>
                    <a:pt x="4902" y="3541"/>
                  </a:cubicBezTo>
                  <a:cubicBezTo>
                    <a:pt x="4582" y="3541"/>
                    <a:pt x="4250" y="3766"/>
                    <a:pt x="4289" y="4127"/>
                  </a:cubicBezTo>
                  <a:cubicBezTo>
                    <a:pt x="4289" y="4212"/>
                    <a:pt x="4306" y="4298"/>
                    <a:pt x="4323" y="4383"/>
                  </a:cubicBezTo>
                  <a:cubicBezTo>
                    <a:pt x="4101" y="4418"/>
                    <a:pt x="3913" y="4571"/>
                    <a:pt x="3828" y="4776"/>
                  </a:cubicBezTo>
                  <a:cubicBezTo>
                    <a:pt x="3606" y="4623"/>
                    <a:pt x="3367" y="4452"/>
                    <a:pt x="3161" y="4264"/>
                  </a:cubicBezTo>
                  <a:cubicBezTo>
                    <a:pt x="3046" y="4153"/>
                    <a:pt x="2910" y="4105"/>
                    <a:pt x="2777" y="4105"/>
                  </a:cubicBezTo>
                  <a:cubicBezTo>
                    <a:pt x="2439" y="4105"/>
                    <a:pt x="2124" y="4418"/>
                    <a:pt x="2222" y="4811"/>
                  </a:cubicBezTo>
                  <a:cubicBezTo>
                    <a:pt x="2256" y="4964"/>
                    <a:pt x="2290" y="5101"/>
                    <a:pt x="2307" y="5238"/>
                  </a:cubicBezTo>
                  <a:cubicBezTo>
                    <a:pt x="2170" y="5101"/>
                    <a:pt x="2034" y="4947"/>
                    <a:pt x="1897" y="4811"/>
                  </a:cubicBezTo>
                  <a:cubicBezTo>
                    <a:pt x="1983" y="4708"/>
                    <a:pt x="2017" y="4605"/>
                    <a:pt x="2034" y="4486"/>
                  </a:cubicBezTo>
                  <a:cubicBezTo>
                    <a:pt x="2051" y="4144"/>
                    <a:pt x="2051" y="3819"/>
                    <a:pt x="2051" y="3495"/>
                  </a:cubicBezTo>
                  <a:cubicBezTo>
                    <a:pt x="2188" y="3478"/>
                    <a:pt x="2307" y="3427"/>
                    <a:pt x="2410" y="3324"/>
                  </a:cubicBezTo>
                  <a:cubicBezTo>
                    <a:pt x="2563" y="3102"/>
                    <a:pt x="2666" y="2828"/>
                    <a:pt x="2683" y="2555"/>
                  </a:cubicBezTo>
                  <a:cubicBezTo>
                    <a:pt x="2888" y="2504"/>
                    <a:pt x="3059" y="2350"/>
                    <a:pt x="3127" y="2145"/>
                  </a:cubicBezTo>
                  <a:cubicBezTo>
                    <a:pt x="3196" y="1957"/>
                    <a:pt x="3264" y="1786"/>
                    <a:pt x="3315" y="1598"/>
                  </a:cubicBezTo>
                  <a:cubicBezTo>
                    <a:pt x="3418" y="1684"/>
                    <a:pt x="3520" y="1752"/>
                    <a:pt x="3537" y="1769"/>
                  </a:cubicBezTo>
                  <a:cubicBezTo>
                    <a:pt x="3632" y="1820"/>
                    <a:pt x="3734" y="1845"/>
                    <a:pt x="3833" y="1845"/>
                  </a:cubicBezTo>
                  <a:cubicBezTo>
                    <a:pt x="4002" y="1845"/>
                    <a:pt x="4164" y="1772"/>
                    <a:pt x="4272" y="1632"/>
                  </a:cubicBezTo>
                  <a:cubicBezTo>
                    <a:pt x="4289" y="1632"/>
                    <a:pt x="4306" y="1650"/>
                    <a:pt x="4323" y="1650"/>
                  </a:cubicBezTo>
                  <a:cubicBezTo>
                    <a:pt x="4392" y="1694"/>
                    <a:pt x="4467" y="1714"/>
                    <a:pt x="4542" y="1714"/>
                  </a:cubicBezTo>
                  <a:cubicBezTo>
                    <a:pt x="4728" y="1714"/>
                    <a:pt x="4907" y="1588"/>
                    <a:pt x="4956" y="1393"/>
                  </a:cubicBezTo>
                  <a:cubicBezTo>
                    <a:pt x="5075" y="812"/>
                    <a:pt x="4785" y="385"/>
                    <a:pt x="4289" y="78"/>
                  </a:cubicBezTo>
                  <a:cubicBezTo>
                    <a:pt x="4203" y="25"/>
                    <a:pt x="4108" y="0"/>
                    <a:pt x="4015"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89" name="Google Shape;530;p25"/>
            <p:cNvGrpSpPr/>
            <p:nvPr/>
          </p:nvGrpSpPr>
          <p:grpSpPr>
            <a:xfrm>
              <a:off x="71542" y="94405"/>
              <a:ext cx="708096" cy="573872"/>
              <a:chOff x="166625" y="89475"/>
              <a:chExt cx="648855" cy="525813"/>
            </a:xfrm>
          </p:grpSpPr>
          <p:sp>
            <p:nvSpPr>
              <p:cNvPr id="1049262" name="Google Shape;531;p25"/>
              <p:cNvSpPr/>
              <p:nvPr/>
            </p:nvSpPr>
            <p:spPr>
              <a:xfrm>
                <a:off x="182835" y="329968"/>
                <a:ext cx="275820" cy="115404"/>
              </a:xfrm>
              <a:custGeom>
                <a:avLst/>
                <a:ahLst/>
                <a:rect l="l" t="t" r="r" b="b"/>
                <a:pathLst>
                  <a:path w="6432" h="2691" extrusionOk="0">
                    <a:moveTo>
                      <a:pt x="5919" y="1"/>
                    </a:moveTo>
                    <a:cubicBezTo>
                      <a:pt x="5628" y="18"/>
                      <a:pt x="5543" y="138"/>
                      <a:pt x="5304" y="274"/>
                    </a:cubicBezTo>
                    <a:cubicBezTo>
                      <a:pt x="5151" y="382"/>
                      <a:pt x="4956" y="422"/>
                      <a:pt x="4750" y="422"/>
                    </a:cubicBezTo>
                    <a:cubicBezTo>
                      <a:pt x="4400" y="422"/>
                      <a:pt x="4017" y="309"/>
                      <a:pt x="3749" y="223"/>
                    </a:cubicBezTo>
                    <a:cubicBezTo>
                      <a:pt x="3706" y="213"/>
                      <a:pt x="3662" y="208"/>
                      <a:pt x="3620" y="208"/>
                    </a:cubicBezTo>
                    <a:cubicBezTo>
                      <a:pt x="3376" y="208"/>
                      <a:pt x="3155" y="366"/>
                      <a:pt x="3083" y="599"/>
                    </a:cubicBezTo>
                    <a:cubicBezTo>
                      <a:pt x="2895" y="479"/>
                      <a:pt x="2724" y="343"/>
                      <a:pt x="2553" y="206"/>
                    </a:cubicBezTo>
                    <a:cubicBezTo>
                      <a:pt x="2446" y="109"/>
                      <a:pt x="2316" y="66"/>
                      <a:pt x="2187" y="66"/>
                    </a:cubicBezTo>
                    <a:cubicBezTo>
                      <a:pt x="1864" y="66"/>
                      <a:pt x="1554" y="340"/>
                      <a:pt x="1664" y="719"/>
                    </a:cubicBezTo>
                    <a:cubicBezTo>
                      <a:pt x="1699" y="821"/>
                      <a:pt x="1716" y="924"/>
                      <a:pt x="1733" y="1009"/>
                    </a:cubicBezTo>
                    <a:lnTo>
                      <a:pt x="1647" y="941"/>
                    </a:lnTo>
                    <a:cubicBezTo>
                      <a:pt x="1553" y="838"/>
                      <a:pt x="1425" y="787"/>
                      <a:pt x="1295" y="787"/>
                    </a:cubicBezTo>
                    <a:cubicBezTo>
                      <a:pt x="1165" y="787"/>
                      <a:pt x="1032" y="838"/>
                      <a:pt x="930" y="941"/>
                    </a:cubicBezTo>
                    <a:cubicBezTo>
                      <a:pt x="844" y="1026"/>
                      <a:pt x="776" y="1129"/>
                      <a:pt x="725" y="1231"/>
                    </a:cubicBezTo>
                    <a:lnTo>
                      <a:pt x="708" y="1231"/>
                    </a:lnTo>
                    <a:cubicBezTo>
                      <a:pt x="670" y="1222"/>
                      <a:pt x="633" y="1218"/>
                      <a:pt x="597" y="1218"/>
                    </a:cubicBezTo>
                    <a:cubicBezTo>
                      <a:pt x="231" y="1218"/>
                      <a:pt x="0" y="1670"/>
                      <a:pt x="280" y="1966"/>
                    </a:cubicBezTo>
                    <a:cubicBezTo>
                      <a:pt x="383" y="2068"/>
                      <a:pt x="468" y="2154"/>
                      <a:pt x="571" y="2239"/>
                    </a:cubicBezTo>
                    <a:cubicBezTo>
                      <a:pt x="622" y="2308"/>
                      <a:pt x="656" y="2376"/>
                      <a:pt x="691" y="2444"/>
                    </a:cubicBezTo>
                    <a:cubicBezTo>
                      <a:pt x="775" y="2585"/>
                      <a:pt x="929" y="2680"/>
                      <a:pt x="1096" y="2680"/>
                    </a:cubicBezTo>
                    <a:cubicBezTo>
                      <a:pt x="1131" y="2680"/>
                      <a:pt x="1167" y="2675"/>
                      <a:pt x="1203" y="2666"/>
                    </a:cubicBezTo>
                    <a:cubicBezTo>
                      <a:pt x="1243" y="2683"/>
                      <a:pt x="1283" y="2691"/>
                      <a:pt x="1321" y="2691"/>
                    </a:cubicBezTo>
                    <a:cubicBezTo>
                      <a:pt x="1517" y="2691"/>
                      <a:pt x="1682" y="2496"/>
                      <a:pt x="1596" y="2325"/>
                    </a:cubicBezTo>
                    <a:cubicBezTo>
                      <a:pt x="1613" y="2273"/>
                      <a:pt x="1613" y="2239"/>
                      <a:pt x="1613" y="2188"/>
                    </a:cubicBezTo>
                    <a:cubicBezTo>
                      <a:pt x="1852" y="2342"/>
                      <a:pt x="2126" y="2461"/>
                      <a:pt x="2399" y="2513"/>
                    </a:cubicBezTo>
                    <a:cubicBezTo>
                      <a:pt x="2428" y="2517"/>
                      <a:pt x="2458" y="2519"/>
                      <a:pt x="2487" y="2519"/>
                    </a:cubicBezTo>
                    <a:cubicBezTo>
                      <a:pt x="2821" y="2519"/>
                      <a:pt x="3158" y="2257"/>
                      <a:pt x="3048" y="1880"/>
                    </a:cubicBezTo>
                    <a:lnTo>
                      <a:pt x="3048" y="1880"/>
                    </a:lnTo>
                    <a:cubicBezTo>
                      <a:pt x="3100" y="1932"/>
                      <a:pt x="3168" y="1983"/>
                      <a:pt x="3236" y="2051"/>
                    </a:cubicBezTo>
                    <a:cubicBezTo>
                      <a:pt x="3345" y="2154"/>
                      <a:pt x="3475" y="2200"/>
                      <a:pt x="3604" y="2200"/>
                    </a:cubicBezTo>
                    <a:cubicBezTo>
                      <a:pt x="3880" y="2200"/>
                      <a:pt x="4147" y="1985"/>
                      <a:pt x="4159" y="1658"/>
                    </a:cubicBezTo>
                    <a:lnTo>
                      <a:pt x="4159" y="1453"/>
                    </a:lnTo>
                    <a:cubicBezTo>
                      <a:pt x="4364" y="1486"/>
                      <a:pt x="4575" y="1506"/>
                      <a:pt x="4783" y="1506"/>
                    </a:cubicBezTo>
                    <a:cubicBezTo>
                      <a:pt x="5341" y="1506"/>
                      <a:pt x="5883" y="1363"/>
                      <a:pt x="6244" y="941"/>
                    </a:cubicBezTo>
                    <a:cubicBezTo>
                      <a:pt x="6414" y="753"/>
                      <a:pt x="6432" y="496"/>
                      <a:pt x="6312" y="274"/>
                    </a:cubicBezTo>
                    <a:lnTo>
                      <a:pt x="6278" y="206"/>
                    </a:lnTo>
                    <a:cubicBezTo>
                      <a:pt x="6192" y="69"/>
                      <a:pt x="6056" y="1"/>
                      <a:pt x="5919"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3" name="Google Shape;532;p25"/>
              <p:cNvSpPr/>
              <p:nvPr/>
            </p:nvSpPr>
            <p:spPr>
              <a:xfrm>
                <a:off x="341632" y="394766"/>
                <a:ext cx="140483" cy="201259"/>
              </a:xfrm>
              <a:custGeom>
                <a:avLst/>
                <a:ahLst/>
                <a:rect l="l" t="t" r="r" b="b"/>
                <a:pathLst>
                  <a:path w="3276" h="4693" extrusionOk="0">
                    <a:moveTo>
                      <a:pt x="2563" y="0"/>
                    </a:moveTo>
                    <a:cubicBezTo>
                      <a:pt x="2298" y="0"/>
                      <a:pt x="2108" y="237"/>
                      <a:pt x="1977" y="523"/>
                    </a:cubicBezTo>
                    <a:cubicBezTo>
                      <a:pt x="1895" y="490"/>
                      <a:pt x="1809" y="475"/>
                      <a:pt x="1724" y="475"/>
                    </a:cubicBezTo>
                    <a:cubicBezTo>
                      <a:pt x="1543" y="475"/>
                      <a:pt x="1364" y="544"/>
                      <a:pt x="1225" y="660"/>
                    </a:cubicBezTo>
                    <a:cubicBezTo>
                      <a:pt x="1201" y="657"/>
                      <a:pt x="1177" y="655"/>
                      <a:pt x="1153" y="655"/>
                    </a:cubicBezTo>
                    <a:cubicBezTo>
                      <a:pt x="793" y="655"/>
                      <a:pt x="514" y="1008"/>
                      <a:pt x="610" y="1360"/>
                    </a:cubicBezTo>
                    <a:cubicBezTo>
                      <a:pt x="661" y="1514"/>
                      <a:pt x="695" y="1651"/>
                      <a:pt x="729" y="1788"/>
                    </a:cubicBezTo>
                    <a:cubicBezTo>
                      <a:pt x="644" y="1724"/>
                      <a:pt x="540" y="1693"/>
                      <a:pt x="439" y="1693"/>
                    </a:cubicBezTo>
                    <a:cubicBezTo>
                      <a:pt x="215" y="1693"/>
                      <a:pt x="0" y="1842"/>
                      <a:pt x="12" y="2112"/>
                    </a:cubicBezTo>
                    <a:cubicBezTo>
                      <a:pt x="12" y="2915"/>
                      <a:pt x="131" y="3718"/>
                      <a:pt x="336" y="4487"/>
                    </a:cubicBezTo>
                    <a:cubicBezTo>
                      <a:pt x="384" y="4631"/>
                      <a:pt x="490" y="4693"/>
                      <a:pt x="596" y="4693"/>
                    </a:cubicBezTo>
                    <a:cubicBezTo>
                      <a:pt x="755" y="4693"/>
                      <a:pt x="914" y="4555"/>
                      <a:pt x="883" y="4351"/>
                    </a:cubicBezTo>
                    <a:cubicBezTo>
                      <a:pt x="832" y="3923"/>
                      <a:pt x="815" y="3513"/>
                      <a:pt x="832" y="3086"/>
                    </a:cubicBezTo>
                    <a:lnTo>
                      <a:pt x="832" y="3086"/>
                    </a:lnTo>
                    <a:cubicBezTo>
                      <a:pt x="917" y="3189"/>
                      <a:pt x="1003" y="3308"/>
                      <a:pt x="1071" y="3428"/>
                    </a:cubicBezTo>
                    <a:cubicBezTo>
                      <a:pt x="1170" y="3602"/>
                      <a:pt x="1317" y="3675"/>
                      <a:pt x="1466" y="3675"/>
                    </a:cubicBezTo>
                    <a:cubicBezTo>
                      <a:pt x="1754" y="3675"/>
                      <a:pt x="2044" y="3396"/>
                      <a:pt x="1977" y="3035"/>
                    </a:cubicBezTo>
                    <a:cubicBezTo>
                      <a:pt x="1925" y="2744"/>
                      <a:pt x="1891" y="2437"/>
                      <a:pt x="1857" y="2129"/>
                    </a:cubicBezTo>
                    <a:cubicBezTo>
                      <a:pt x="2011" y="2061"/>
                      <a:pt x="2148" y="1924"/>
                      <a:pt x="2199" y="1771"/>
                    </a:cubicBezTo>
                    <a:lnTo>
                      <a:pt x="2233" y="1771"/>
                    </a:lnTo>
                    <a:cubicBezTo>
                      <a:pt x="2278" y="1781"/>
                      <a:pt x="2322" y="1786"/>
                      <a:pt x="2366" y="1786"/>
                    </a:cubicBezTo>
                    <a:cubicBezTo>
                      <a:pt x="2676" y="1786"/>
                      <a:pt x="2953" y="1536"/>
                      <a:pt x="2968" y="1207"/>
                    </a:cubicBezTo>
                    <a:cubicBezTo>
                      <a:pt x="2951" y="1087"/>
                      <a:pt x="2968" y="950"/>
                      <a:pt x="3002" y="831"/>
                    </a:cubicBezTo>
                    <a:lnTo>
                      <a:pt x="3036" y="797"/>
                    </a:lnTo>
                    <a:cubicBezTo>
                      <a:pt x="3275" y="626"/>
                      <a:pt x="3156" y="284"/>
                      <a:pt x="2951" y="147"/>
                    </a:cubicBezTo>
                    <a:cubicBezTo>
                      <a:pt x="2806" y="44"/>
                      <a:pt x="2678" y="0"/>
                      <a:pt x="256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4" name="Google Shape;533;p25"/>
              <p:cNvSpPr/>
              <p:nvPr/>
            </p:nvSpPr>
            <p:spPr>
              <a:xfrm>
                <a:off x="166625" y="89475"/>
                <a:ext cx="648855" cy="525813"/>
              </a:xfrm>
              <a:custGeom>
                <a:avLst/>
                <a:ahLst/>
                <a:rect l="l" t="t" r="r" b="b"/>
                <a:pathLst>
                  <a:path w="15131" h="12261" extrusionOk="0">
                    <a:moveTo>
                      <a:pt x="12363" y="431"/>
                    </a:moveTo>
                    <a:cubicBezTo>
                      <a:pt x="12853" y="431"/>
                      <a:pt x="12377" y="1154"/>
                      <a:pt x="12260" y="1354"/>
                    </a:cubicBezTo>
                    <a:cubicBezTo>
                      <a:pt x="11320" y="2892"/>
                      <a:pt x="10022" y="4208"/>
                      <a:pt x="8501" y="5182"/>
                    </a:cubicBezTo>
                    <a:cubicBezTo>
                      <a:pt x="8433" y="5096"/>
                      <a:pt x="8347" y="4994"/>
                      <a:pt x="8245" y="4874"/>
                    </a:cubicBezTo>
                    <a:cubicBezTo>
                      <a:pt x="8706" y="3490"/>
                      <a:pt x="9509" y="2243"/>
                      <a:pt x="10586" y="1252"/>
                    </a:cubicBezTo>
                    <a:cubicBezTo>
                      <a:pt x="11064" y="791"/>
                      <a:pt x="11679" y="500"/>
                      <a:pt x="12328" y="432"/>
                    </a:cubicBezTo>
                    <a:cubicBezTo>
                      <a:pt x="12341" y="431"/>
                      <a:pt x="12352" y="431"/>
                      <a:pt x="12363" y="431"/>
                    </a:cubicBezTo>
                    <a:close/>
                    <a:moveTo>
                      <a:pt x="12978" y="4310"/>
                    </a:moveTo>
                    <a:cubicBezTo>
                      <a:pt x="13405" y="4310"/>
                      <a:pt x="14618" y="4310"/>
                      <a:pt x="14498" y="5062"/>
                    </a:cubicBezTo>
                    <a:cubicBezTo>
                      <a:pt x="14413" y="5575"/>
                      <a:pt x="13747" y="5797"/>
                      <a:pt x="13319" y="5934"/>
                    </a:cubicBezTo>
                    <a:cubicBezTo>
                      <a:pt x="12841" y="6071"/>
                      <a:pt x="12374" y="6122"/>
                      <a:pt x="11911" y="6122"/>
                    </a:cubicBezTo>
                    <a:cubicBezTo>
                      <a:pt x="10936" y="6122"/>
                      <a:pt x="9982" y="5896"/>
                      <a:pt x="8997" y="5780"/>
                    </a:cubicBezTo>
                    <a:lnTo>
                      <a:pt x="8723" y="5438"/>
                    </a:lnTo>
                    <a:cubicBezTo>
                      <a:pt x="9253" y="5165"/>
                      <a:pt x="9765" y="4806"/>
                      <a:pt x="10193" y="4362"/>
                    </a:cubicBezTo>
                    <a:lnTo>
                      <a:pt x="10193" y="4362"/>
                    </a:lnTo>
                    <a:cubicBezTo>
                      <a:pt x="10161" y="4474"/>
                      <a:pt x="10248" y="4585"/>
                      <a:pt x="10358" y="4585"/>
                    </a:cubicBezTo>
                    <a:cubicBezTo>
                      <a:pt x="10365" y="4585"/>
                      <a:pt x="10373" y="4585"/>
                      <a:pt x="10381" y="4584"/>
                    </a:cubicBezTo>
                    <a:cubicBezTo>
                      <a:pt x="11252" y="4498"/>
                      <a:pt x="12089" y="4310"/>
                      <a:pt x="12978" y="4310"/>
                    </a:cubicBezTo>
                    <a:close/>
                    <a:moveTo>
                      <a:pt x="6615" y="4147"/>
                    </a:moveTo>
                    <a:cubicBezTo>
                      <a:pt x="6893" y="4147"/>
                      <a:pt x="7362" y="4582"/>
                      <a:pt x="7886" y="5216"/>
                    </a:cubicBezTo>
                    <a:cubicBezTo>
                      <a:pt x="7801" y="5301"/>
                      <a:pt x="7766" y="5421"/>
                      <a:pt x="7681" y="5506"/>
                    </a:cubicBezTo>
                    <a:cubicBezTo>
                      <a:pt x="7578" y="5626"/>
                      <a:pt x="7442" y="5729"/>
                      <a:pt x="7305" y="5814"/>
                    </a:cubicBezTo>
                    <a:cubicBezTo>
                      <a:pt x="7189" y="5866"/>
                      <a:pt x="6976" y="5946"/>
                      <a:pt x="6805" y="5946"/>
                    </a:cubicBezTo>
                    <a:cubicBezTo>
                      <a:pt x="6749" y="5946"/>
                      <a:pt x="6698" y="5938"/>
                      <a:pt x="6656" y="5917"/>
                    </a:cubicBezTo>
                    <a:cubicBezTo>
                      <a:pt x="6646" y="5910"/>
                      <a:pt x="6637" y="5907"/>
                      <a:pt x="6628" y="5907"/>
                    </a:cubicBezTo>
                    <a:cubicBezTo>
                      <a:pt x="6588" y="5907"/>
                      <a:pt x="6560" y="5960"/>
                      <a:pt x="6587" y="6002"/>
                    </a:cubicBezTo>
                    <a:cubicBezTo>
                      <a:pt x="6688" y="6094"/>
                      <a:pt x="6819" y="6126"/>
                      <a:pt x="6955" y="6126"/>
                    </a:cubicBezTo>
                    <a:cubicBezTo>
                      <a:pt x="7072" y="6126"/>
                      <a:pt x="7194" y="6102"/>
                      <a:pt x="7305" y="6070"/>
                    </a:cubicBezTo>
                    <a:cubicBezTo>
                      <a:pt x="7476" y="6019"/>
                      <a:pt x="7647" y="5917"/>
                      <a:pt x="7801" y="5797"/>
                    </a:cubicBezTo>
                    <a:cubicBezTo>
                      <a:pt x="7920" y="5711"/>
                      <a:pt x="8023" y="5592"/>
                      <a:pt x="8091" y="5472"/>
                    </a:cubicBezTo>
                    <a:cubicBezTo>
                      <a:pt x="8381" y="5848"/>
                      <a:pt x="8706" y="6275"/>
                      <a:pt x="8997" y="6702"/>
                    </a:cubicBezTo>
                    <a:cubicBezTo>
                      <a:pt x="8928" y="6754"/>
                      <a:pt x="8860" y="6822"/>
                      <a:pt x="8792" y="6890"/>
                    </a:cubicBezTo>
                    <a:cubicBezTo>
                      <a:pt x="8638" y="6993"/>
                      <a:pt x="8484" y="7113"/>
                      <a:pt x="8313" y="7198"/>
                    </a:cubicBezTo>
                    <a:cubicBezTo>
                      <a:pt x="8194" y="7283"/>
                      <a:pt x="8057" y="7352"/>
                      <a:pt x="7920" y="7403"/>
                    </a:cubicBezTo>
                    <a:cubicBezTo>
                      <a:pt x="7877" y="7416"/>
                      <a:pt x="7848" y="7422"/>
                      <a:pt x="7828" y="7422"/>
                    </a:cubicBezTo>
                    <a:cubicBezTo>
                      <a:pt x="7769" y="7422"/>
                      <a:pt x="7801" y="7365"/>
                      <a:pt x="7852" y="7249"/>
                    </a:cubicBezTo>
                    <a:cubicBezTo>
                      <a:pt x="7888" y="7213"/>
                      <a:pt x="7856" y="7177"/>
                      <a:pt x="7822" y="7177"/>
                    </a:cubicBezTo>
                    <a:cubicBezTo>
                      <a:pt x="7808" y="7177"/>
                      <a:pt x="7793" y="7183"/>
                      <a:pt x="7783" y="7198"/>
                    </a:cubicBezTo>
                    <a:cubicBezTo>
                      <a:pt x="7732" y="7283"/>
                      <a:pt x="7647" y="7403"/>
                      <a:pt x="7715" y="7523"/>
                    </a:cubicBezTo>
                    <a:cubicBezTo>
                      <a:pt x="7737" y="7573"/>
                      <a:pt x="7793" y="7590"/>
                      <a:pt x="7857" y="7590"/>
                    </a:cubicBezTo>
                    <a:cubicBezTo>
                      <a:pt x="7945" y="7590"/>
                      <a:pt x="8049" y="7559"/>
                      <a:pt x="8108" y="7540"/>
                    </a:cubicBezTo>
                    <a:cubicBezTo>
                      <a:pt x="8347" y="7454"/>
                      <a:pt x="8569" y="7335"/>
                      <a:pt x="8774" y="7198"/>
                    </a:cubicBezTo>
                    <a:cubicBezTo>
                      <a:pt x="8911" y="7130"/>
                      <a:pt x="9048" y="7027"/>
                      <a:pt x="9167" y="6925"/>
                    </a:cubicBezTo>
                    <a:cubicBezTo>
                      <a:pt x="9492" y="7386"/>
                      <a:pt x="9800" y="7864"/>
                      <a:pt x="10039" y="8257"/>
                    </a:cubicBezTo>
                    <a:cubicBezTo>
                      <a:pt x="9885" y="8428"/>
                      <a:pt x="9680" y="8582"/>
                      <a:pt x="9475" y="8684"/>
                    </a:cubicBezTo>
                    <a:cubicBezTo>
                      <a:pt x="9403" y="8709"/>
                      <a:pt x="9326" y="8722"/>
                      <a:pt x="9252" y="8722"/>
                    </a:cubicBezTo>
                    <a:cubicBezTo>
                      <a:pt x="9065" y="8722"/>
                      <a:pt x="8897" y="8637"/>
                      <a:pt x="8860" y="8428"/>
                    </a:cubicBezTo>
                    <a:cubicBezTo>
                      <a:pt x="8852" y="8398"/>
                      <a:pt x="8825" y="8385"/>
                      <a:pt x="8798" y="8385"/>
                    </a:cubicBezTo>
                    <a:cubicBezTo>
                      <a:pt x="8764" y="8385"/>
                      <a:pt x="8731" y="8407"/>
                      <a:pt x="8740" y="8445"/>
                    </a:cubicBezTo>
                    <a:cubicBezTo>
                      <a:pt x="8772" y="8806"/>
                      <a:pt x="9004" y="8945"/>
                      <a:pt x="9286" y="8945"/>
                    </a:cubicBezTo>
                    <a:cubicBezTo>
                      <a:pt x="9606" y="8945"/>
                      <a:pt x="9991" y="8767"/>
                      <a:pt x="10227" y="8531"/>
                    </a:cubicBezTo>
                    <a:cubicBezTo>
                      <a:pt x="10449" y="8907"/>
                      <a:pt x="10620" y="9197"/>
                      <a:pt x="10671" y="9317"/>
                    </a:cubicBezTo>
                    <a:cubicBezTo>
                      <a:pt x="10756" y="9522"/>
                      <a:pt x="10842" y="9727"/>
                      <a:pt x="10910" y="9949"/>
                    </a:cubicBezTo>
                    <a:cubicBezTo>
                      <a:pt x="10937" y="10058"/>
                      <a:pt x="11084" y="10979"/>
                      <a:pt x="10694" y="10979"/>
                    </a:cubicBezTo>
                    <a:cubicBezTo>
                      <a:pt x="10594" y="10979"/>
                      <a:pt x="10459" y="10919"/>
                      <a:pt x="10278" y="10769"/>
                    </a:cubicBezTo>
                    <a:cubicBezTo>
                      <a:pt x="9783" y="10376"/>
                      <a:pt x="9441" y="9761"/>
                      <a:pt x="9048" y="9265"/>
                    </a:cubicBezTo>
                    <a:cubicBezTo>
                      <a:pt x="8587" y="8650"/>
                      <a:pt x="8057" y="8104"/>
                      <a:pt x="7578" y="7540"/>
                    </a:cubicBezTo>
                    <a:cubicBezTo>
                      <a:pt x="7613" y="7420"/>
                      <a:pt x="7664" y="7300"/>
                      <a:pt x="7715" y="7198"/>
                    </a:cubicBezTo>
                    <a:cubicBezTo>
                      <a:pt x="7784" y="7049"/>
                      <a:pt x="7622" y="6916"/>
                      <a:pt x="7478" y="6916"/>
                    </a:cubicBezTo>
                    <a:cubicBezTo>
                      <a:pt x="7406" y="6916"/>
                      <a:pt x="7339" y="6948"/>
                      <a:pt x="7305" y="7027"/>
                    </a:cubicBezTo>
                    <a:cubicBezTo>
                      <a:pt x="7288" y="7061"/>
                      <a:pt x="7271" y="7113"/>
                      <a:pt x="7254" y="7147"/>
                    </a:cubicBezTo>
                    <a:cubicBezTo>
                      <a:pt x="6639" y="6344"/>
                      <a:pt x="6194" y="5455"/>
                      <a:pt x="6297" y="4276"/>
                    </a:cubicBezTo>
                    <a:lnTo>
                      <a:pt x="6297" y="4276"/>
                    </a:lnTo>
                    <a:cubicBezTo>
                      <a:pt x="6310" y="4280"/>
                      <a:pt x="6324" y="4283"/>
                      <a:pt x="6338" y="4283"/>
                    </a:cubicBezTo>
                    <a:cubicBezTo>
                      <a:pt x="6380" y="4283"/>
                      <a:pt x="6425" y="4263"/>
                      <a:pt x="6451" y="4225"/>
                    </a:cubicBezTo>
                    <a:cubicBezTo>
                      <a:pt x="6494" y="4172"/>
                      <a:pt x="6549" y="4147"/>
                      <a:pt x="6615" y="4147"/>
                    </a:cubicBezTo>
                    <a:close/>
                    <a:moveTo>
                      <a:pt x="5130" y="6023"/>
                    </a:moveTo>
                    <a:cubicBezTo>
                      <a:pt x="5560" y="6023"/>
                      <a:pt x="5941" y="6076"/>
                      <a:pt x="6229" y="6190"/>
                    </a:cubicBezTo>
                    <a:lnTo>
                      <a:pt x="6280" y="6190"/>
                    </a:lnTo>
                    <a:cubicBezTo>
                      <a:pt x="6485" y="6685"/>
                      <a:pt x="6758" y="7147"/>
                      <a:pt x="7083" y="7591"/>
                    </a:cubicBezTo>
                    <a:cubicBezTo>
                      <a:pt x="6468" y="9146"/>
                      <a:pt x="5716" y="11247"/>
                      <a:pt x="4093" y="11726"/>
                    </a:cubicBezTo>
                    <a:cubicBezTo>
                      <a:pt x="4469" y="10051"/>
                      <a:pt x="5033" y="8462"/>
                      <a:pt x="6348" y="7283"/>
                    </a:cubicBezTo>
                    <a:cubicBezTo>
                      <a:pt x="6522" y="7137"/>
                      <a:pt x="6372" y="6917"/>
                      <a:pt x="6193" y="6917"/>
                    </a:cubicBezTo>
                    <a:cubicBezTo>
                      <a:pt x="6142" y="6917"/>
                      <a:pt x="6089" y="6935"/>
                      <a:pt x="6041" y="6976"/>
                    </a:cubicBezTo>
                    <a:cubicBezTo>
                      <a:pt x="5323" y="7574"/>
                      <a:pt x="4417" y="8001"/>
                      <a:pt x="3563" y="8377"/>
                    </a:cubicBezTo>
                    <a:cubicBezTo>
                      <a:pt x="3252" y="8513"/>
                      <a:pt x="2090" y="8903"/>
                      <a:pt x="1287" y="8903"/>
                    </a:cubicBezTo>
                    <a:cubicBezTo>
                      <a:pt x="678" y="8903"/>
                      <a:pt x="276" y="8679"/>
                      <a:pt x="607" y="7950"/>
                    </a:cubicBezTo>
                    <a:cubicBezTo>
                      <a:pt x="1135" y="6799"/>
                      <a:pt x="3488" y="6023"/>
                      <a:pt x="5130" y="6023"/>
                    </a:cubicBezTo>
                    <a:close/>
                    <a:moveTo>
                      <a:pt x="12417" y="0"/>
                    </a:moveTo>
                    <a:cubicBezTo>
                      <a:pt x="11956" y="0"/>
                      <a:pt x="11377" y="209"/>
                      <a:pt x="11167" y="295"/>
                    </a:cubicBezTo>
                    <a:cubicBezTo>
                      <a:pt x="9646" y="961"/>
                      <a:pt x="8433" y="2926"/>
                      <a:pt x="7886" y="4498"/>
                    </a:cubicBezTo>
                    <a:cubicBezTo>
                      <a:pt x="7468" y="4080"/>
                      <a:pt x="6963" y="3670"/>
                      <a:pt x="6591" y="3670"/>
                    </a:cubicBezTo>
                    <a:cubicBezTo>
                      <a:pt x="6416" y="3670"/>
                      <a:pt x="6270" y="3761"/>
                      <a:pt x="6177" y="3986"/>
                    </a:cubicBezTo>
                    <a:cubicBezTo>
                      <a:pt x="6160" y="4003"/>
                      <a:pt x="6160" y="4020"/>
                      <a:pt x="6160" y="4054"/>
                    </a:cubicBezTo>
                    <a:cubicBezTo>
                      <a:pt x="6109" y="4054"/>
                      <a:pt x="6075" y="4088"/>
                      <a:pt x="6075" y="4122"/>
                    </a:cubicBezTo>
                    <a:cubicBezTo>
                      <a:pt x="5955" y="4720"/>
                      <a:pt x="5989" y="5336"/>
                      <a:pt x="6177" y="5917"/>
                    </a:cubicBezTo>
                    <a:cubicBezTo>
                      <a:pt x="5856" y="5771"/>
                      <a:pt x="5490" y="5714"/>
                      <a:pt x="5109" y="5714"/>
                    </a:cubicBezTo>
                    <a:cubicBezTo>
                      <a:pt x="4234" y="5714"/>
                      <a:pt x="3274" y="6015"/>
                      <a:pt x="2572" y="6241"/>
                    </a:cubicBezTo>
                    <a:cubicBezTo>
                      <a:pt x="1598" y="6549"/>
                      <a:pt x="214" y="7130"/>
                      <a:pt x="95" y="8274"/>
                    </a:cubicBezTo>
                    <a:cubicBezTo>
                      <a:pt x="1" y="9084"/>
                      <a:pt x="447" y="9380"/>
                      <a:pt x="1141" y="9380"/>
                    </a:cubicBezTo>
                    <a:cubicBezTo>
                      <a:pt x="2218" y="9380"/>
                      <a:pt x="3892" y="8666"/>
                      <a:pt x="5067" y="8052"/>
                    </a:cubicBezTo>
                    <a:lnTo>
                      <a:pt x="5067" y="8052"/>
                    </a:lnTo>
                    <a:cubicBezTo>
                      <a:pt x="4264" y="9197"/>
                      <a:pt x="3871" y="10564"/>
                      <a:pt x="3563" y="11965"/>
                    </a:cubicBezTo>
                    <a:cubicBezTo>
                      <a:pt x="3532" y="12120"/>
                      <a:pt x="3655" y="12260"/>
                      <a:pt x="3806" y="12260"/>
                    </a:cubicBezTo>
                    <a:cubicBezTo>
                      <a:pt x="3821" y="12260"/>
                      <a:pt x="3837" y="12259"/>
                      <a:pt x="3854" y="12255"/>
                    </a:cubicBezTo>
                    <a:cubicBezTo>
                      <a:pt x="5836" y="11982"/>
                      <a:pt x="6707" y="9761"/>
                      <a:pt x="7390" y="8001"/>
                    </a:cubicBezTo>
                    <a:cubicBezTo>
                      <a:pt x="8023" y="8770"/>
                      <a:pt x="8740" y="9505"/>
                      <a:pt x="9287" y="10256"/>
                    </a:cubicBezTo>
                    <a:cubicBezTo>
                      <a:pt x="9554" y="10617"/>
                      <a:pt x="10094" y="11439"/>
                      <a:pt x="10670" y="11439"/>
                    </a:cubicBezTo>
                    <a:cubicBezTo>
                      <a:pt x="10721" y="11439"/>
                      <a:pt x="10773" y="11432"/>
                      <a:pt x="10825" y="11418"/>
                    </a:cubicBezTo>
                    <a:cubicBezTo>
                      <a:pt x="11320" y="11282"/>
                      <a:pt x="11491" y="10564"/>
                      <a:pt x="11406" y="10120"/>
                    </a:cubicBezTo>
                    <a:cubicBezTo>
                      <a:pt x="11149" y="8753"/>
                      <a:pt x="10278" y="7437"/>
                      <a:pt x="9390" y="6275"/>
                    </a:cubicBezTo>
                    <a:lnTo>
                      <a:pt x="9390" y="6275"/>
                    </a:lnTo>
                    <a:cubicBezTo>
                      <a:pt x="9868" y="6378"/>
                      <a:pt x="10346" y="6429"/>
                      <a:pt x="10842" y="6446"/>
                    </a:cubicBezTo>
                    <a:cubicBezTo>
                      <a:pt x="11178" y="6479"/>
                      <a:pt x="11576" y="6508"/>
                      <a:pt x="11991" y="6508"/>
                    </a:cubicBezTo>
                    <a:cubicBezTo>
                      <a:pt x="12885" y="6508"/>
                      <a:pt x="13858" y="6373"/>
                      <a:pt x="14464" y="5848"/>
                    </a:cubicBezTo>
                    <a:cubicBezTo>
                      <a:pt x="15062" y="5318"/>
                      <a:pt x="15131" y="4379"/>
                      <a:pt x="14276" y="4071"/>
                    </a:cubicBezTo>
                    <a:cubicBezTo>
                      <a:pt x="13802" y="3896"/>
                      <a:pt x="13240" y="3824"/>
                      <a:pt x="12663" y="3824"/>
                    </a:cubicBezTo>
                    <a:cubicBezTo>
                      <a:pt x="11889" y="3824"/>
                      <a:pt x="11087" y="3954"/>
                      <a:pt x="10432" y="4140"/>
                    </a:cubicBezTo>
                    <a:cubicBezTo>
                      <a:pt x="10722" y="3849"/>
                      <a:pt x="10996" y="3559"/>
                      <a:pt x="11235" y="3302"/>
                    </a:cubicBezTo>
                    <a:cubicBezTo>
                      <a:pt x="11918" y="2602"/>
                      <a:pt x="12978" y="1594"/>
                      <a:pt x="13046" y="551"/>
                    </a:cubicBezTo>
                    <a:cubicBezTo>
                      <a:pt x="13069" y="130"/>
                      <a:pt x="12779" y="0"/>
                      <a:pt x="1241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297" name="Shape 534"/>
        <p:cNvGrpSpPr/>
        <p:nvPr/>
      </p:nvGrpSpPr>
      <p:grpSpPr>
        <a:xfrm>
          <a:off x="0" y="0"/>
          <a:ext cx="0" cy="0"/>
          <a:chOff x="0" y="0"/>
          <a:chExt cx="0" cy="0"/>
        </a:xfrm>
      </p:grpSpPr>
      <p:pic>
        <p:nvPicPr>
          <p:cNvPr id="2097213" name="Google Shape;535;p26"/>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82" name="Google Shape;536;p26"/>
          <p:cNvSpPr txBox="1">
            <a:spLocks noGrp="1"/>
          </p:cNvSpPr>
          <p:nvPr>
            <p:ph type="title"/>
          </p:nvPr>
        </p:nvSpPr>
        <p:spPr>
          <a:xfrm>
            <a:off x="744525" y="2724053"/>
            <a:ext cx="1777200" cy="404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83" name="Google Shape;537;p26"/>
          <p:cNvSpPr txBox="1">
            <a:spLocks noGrp="1"/>
          </p:cNvSpPr>
          <p:nvPr>
            <p:ph type="subTitle" idx="1"/>
          </p:nvPr>
        </p:nvSpPr>
        <p:spPr>
          <a:xfrm>
            <a:off x="744526" y="3111428"/>
            <a:ext cx="1777200" cy="713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84" name="Google Shape;538;p26"/>
          <p:cNvSpPr txBox="1">
            <a:spLocks noGrp="1"/>
          </p:cNvSpPr>
          <p:nvPr>
            <p:ph type="title" idx="2"/>
          </p:nvPr>
        </p:nvSpPr>
        <p:spPr>
          <a:xfrm>
            <a:off x="2864700" y="537875"/>
            <a:ext cx="34146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298" name="Google Shape;539;p26"/>
          <p:cNvGrpSpPr/>
          <p:nvPr/>
        </p:nvGrpSpPr>
        <p:grpSpPr>
          <a:xfrm rot="-5823860" flipH="1">
            <a:off x="8106244" y="-123549"/>
            <a:ext cx="822363" cy="878979"/>
            <a:chOff x="429300" y="4124275"/>
            <a:chExt cx="381650" cy="407925"/>
          </a:xfrm>
        </p:grpSpPr>
        <p:sp>
          <p:nvSpPr>
            <p:cNvPr id="1049285" name="Google Shape;540;p26"/>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6" name="Google Shape;541;p26"/>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7" name="Google Shape;542;p26"/>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8" name="Google Shape;543;p26"/>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9" name="Google Shape;544;p26"/>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0" name="Google Shape;545;p26"/>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91" name="Google Shape;546;p26"/>
          <p:cNvSpPr txBox="1">
            <a:spLocks noGrp="1"/>
          </p:cNvSpPr>
          <p:nvPr>
            <p:ph type="title" idx="3"/>
          </p:nvPr>
        </p:nvSpPr>
        <p:spPr>
          <a:xfrm>
            <a:off x="2703775" y="2724053"/>
            <a:ext cx="1777200" cy="404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92" name="Google Shape;547;p26"/>
          <p:cNvSpPr txBox="1">
            <a:spLocks noGrp="1"/>
          </p:cNvSpPr>
          <p:nvPr>
            <p:ph type="subTitle" idx="4"/>
          </p:nvPr>
        </p:nvSpPr>
        <p:spPr>
          <a:xfrm>
            <a:off x="2703776" y="3111428"/>
            <a:ext cx="1777200" cy="713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93" name="Google Shape;548;p26"/>
          <p:cNvSpPr txBox="1">
            <a:spLocks noGrp="1"/>
          </p:cNvSpPr>
          <p:nvPr>
            <p:ph type="title" idx="5"/>
          </p:nvPr>
        </p:nvSpPr>
        <p:spPr>
          <a:xfrm>
            <a:off x="4663025" y="2724053"/>
            <a:ext cx="1777200" cy="404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94" name="Google Shape;549;p26"/>
          <p:cNvSpPr txBox="1">
            <a:spLocks noGrp="1"/>
          </p:cNvSpPr>
          <p:nvPr>
            <p:ph type="subTitle" idx="6"/>
          </p:nvPr>
        </p:nvSpPr>
        <p:spPr>
          <a:xfrm>
            <a:off x="4663026" y="3111428"/>
            <a:ext cx="1777200" cy="713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95" name="Google Shape;550;p26"/>
          <p:cNvSpPr txBox="1">
            <a:spLocks noGrp="1"/>
          </p:cNvSpPr>
          <p:nvPr>
            <p:ph type="title" idx="7"/>
          </p:nvPr>
        </p:nvSpPr>
        <p:spPr>
          <a:xfrm>
            <a:off x="6622275" y="2724053"/>
            <a:ext cx="1777200" cy="4047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296" name="Google Shape;551;p26"/>
          <p:cNvSpPr txBox="1">
            <a:spLocks noGrp="1"/>
          </p:cNvSpPr>
          <p:nvPr>
            <p:ph type="subTitle" idx="8"/>
          </p:nvPr>
        </p:nvSpPr>
        <p:spPr>
          <a:xfrm>
            <a:off x="6622276" y="3111428"/>
            <a:ext cx="1777200" cy="7137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grpSp>
        <p:nvGrpSpPr>
          <p:cNvPr id="299" name="Google Shape;552;p26"/>
          <p:cNvGrpSpPr/>
          <p:nvPr/>
        </p:nvGrpSpPr>
        <p:grpSpPr>
          <a:xfrm>
            <a:off x="266376" y="92950"/>
            <a:ext cx="457711" cy="445973"/>
            <a:chOff x="397551" y="281000"/>
            <a:chExt cx="457711" cy="445973"/>
          </a:xfrm>
        </p:grpSpPr>
        <p:sp>
          <p:nvSpPr>
            <p:cNvPr id="1049297" name="Google Shape;553;p26"/>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98" name="Google Shape;554;p26"/>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00" name="Google Shape;555;p26"/>
          <p:cNvGrpSpPr/>
          <p:nvPr/>
        </p:nvGrpSpPr>
        <p:grpSpPr>
          <a:xfrm rot="6046719">
            <a:off x="974045" y="146618"/>
            <a:ext cx="347538" cy="338626"/>
            <a:chOff x="397551" y="281000"/>
            <a:chExt cx="457711" cy="445973"/>
          </a:xfrm>
        </p:grpSpPr>
        <p:sp>
          <p:nvSpPr>
            <p:cNvPr id="1049299" name="Google Shape;556;p26"/>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00" name="Google Shape;557;p26"/>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235" name="Shape 558"/>
        <p:cNvGrpSpPr/>
        <p:nvPr/>
      </p:nvGrpSpPr>
      <p:grpSpPr>
        <a:xfrm>
          <a:off x="0" y="0"/>
          <a:ext cx="0" cy="0"/>
          <a:chOff x="0" y="0"/>
          <a:chExt cx="0" cy="0"/>
        </a:xfrm>
      </p:grpSpPr>
      <p:pic>
        <p:nvPicPr>
          <p:cNvPr id="2097198" name="Google Shape;559;p27"/>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236" name="Google Shape;560;p27"/>
          <p:cNvGrpSpPr/>
          <p:nvPr/>
        </p:nvGrpSpPr>
        <p:grpSpPr>
          <a:xfrm rot="2962997">
            <a:off x="7310921" y="-318276"/>
            <a:ext cx="2217990" cy="2815021"/>
            <a:chOff x="1154976" y="632775"/>
            <a:chExt cx="2502430" cy="3877954"/>
          </a:xfrm>
        </p:grpSpPr>
        <p:sp>
          <p:nvSpPr>
            <p:cNvPr id="1049072" name="Google Shape;561;p27"/>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73" name="Google Shape;562;p27"/>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074" name="Google Shape;563;p27"/>
          <p:cNvSpPr/>
          <p:nvPr/>
        </p:nvSpPr>
        <p:spPr>
          <a:xfrm>
            <a:off x="603300" y="1447500"/>
            <a:ext cx="7937408" cy="3327539"/>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75" name="Google Shape;564;p27"/>
          <p:cNvSpPr/>
          <p:nvPr/>
        </p:nvSpPr>
        <p:spPr>
          <a:xfrm rot="-702200">
            <a:off x="-862914" y="353783"/>
            <a:ext cx="2373844" cy="1283474"/>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76" name="Google Shape;565;p27"/>
          <p:cNvSpPr/>
          <p:nvPr/>
        </p:nvSpPr>
        <p:spPr>
          <a:xfrm rot="2700252">
            <a:off x="-944961" y="3890670"/>
            <a:ext cx="1667668" cy="1435662"/>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77" name="Google Shape;566;p27"/>
          <p:cNvSpPr txBox="1">
            <a:spLocks noGrp="1"/>
          </p:cNvSpPr>
          <p:nvPr>
            <p:ph type="title"/>
          </p:nvPr>
        </p:nvSpPr>
        <p:spPr>
          <a:xfrm>
            <a:off x="720025" y="1864675"/>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78" name="Google Shape;567;p27"/>
          <p:cNvSpPr txBox="1">
            <a:spLocks noGrp="1"/>
          </p:cNvSpPr>
          <p:nvPr>
            <p:ph type="subTitle" idx="1"/>
          </p:nvPr>
        </p:nvSpPr>
        <p:spPr>
          <a:xfrm>
            <a:off x="720025" y="2346376"/>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79" name="Google Shape;568;p27"/>
          <p:cNvSpPr txBox="1">
            <a:spLocks noGrp="1"/>
          </p:cNvSpPr>
          <p:nvPr>
            <p:ph type="title" idx="2"/>
          </p:nvPr>
        </p:nvSpPr>
        <p:spPr>
          <a:xfrm>
            <a:off x="3496351" y="1864675"/>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0" name="Google Shape;569;p27"/>
          <p:cNvSpPr txBox="1">
            <a:spLocks noGrp="1"/>
          </p:cNvSpPr>
          <p:nvPr>
            <p:ph type="subTitle" idx="3"/>
          </p:nvPr>
        </p:nvSpPr>
        <p:spPr>
          <a:xfrm>
            <a:off x="3496350" y="2346376"/>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1" name="Google Shape;570;p27"/>
          <p:cNvSpPr txBox="1">
            <a:spLocks noGrp="1"/>
          </p:cNvSpPr>
          <p:nvPr>
            <p:ph type="title" idx="4"/>
          </p:nvPr>
        </p:nvSpPr>
        <p:spPr>
          <a:xfrm>
            <a:off x="720025" y="3298028"/>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2" name="Google Shape;571;p27"/>
          <p:cNvSpPr txBox="1">
            <a:spLocks noGrp="1"/>
          </p:cNvSpPr>
          <p:nvPr>
            <p:ph type="subTitle" idx="5"/>
          </p:nvPr>
        </p:nvSpPr>
        <p:spPr>
          <a:xfrm>
            <a:off x="720025" y="3779775"/>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3" name="Google Shape;572;p27"/>
          <p:cNvSpPr txBox="1">
            <a:spLocks noGrp="1"/>
          </p:cNvSpPr>
          <p:nvPr>
            <p:ph type="title" idx="6"/>
          </p:nvPr>
        </p:nvSpPr>
        <p:spPr>
          <a:xfrm>
            <a:off x="3496351" y="3298028"/>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4" name="Google Shape;573;p27"/>
          <p:cNvSpPr txBox="1">
            <a:spLocks noGrp="1"/>
          </p:cNvSpPr>
          <p:nvPr>
            <p:ph type="subTitle" idx="7"/>
          </p:nvPr>
        </p:nvSpPr>
        <p:spPr>
          <a:xfrm>
            <a:off x="3496350" y="3779775"/>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5" name="Google Shape;574;p27"/>
          <p:cNvSpPr txBox="1">
            <a:spLocks noGrp="1"/>
          </p:cNvSpPr>
          <p:nvPr>
            <p:ph type="title" idx="8"/>
          </p:nvPr>
        </p:nvSpPr>
        <p:spPr>
          <a:xfrm>
            <a:off x="6272678" y="1864675"/>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6" name="Google Shape;575;p27"/>
          <p:cNvSpPr txBox="1">
            <a:spLocks noGrp="1"/>
          </p:cNvSpPr>
          <p:nvPr>
            <p:ph type="subTitle" idx="9"/>
          </p:nvPr>
        </p:nvSpPr>
        <p:spPr>
          <a:xfrm>
            <a:off x="6272675" y="2346376"/>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7" name="Google Shape;576;p27"/>
          <p:cNvSpPr txBox="1">
            <a:spLocks noGrp="1"/>
          </p:cNvSpPr>
          <p:nvPr>
            <p:ph type="title" idx="13"/>
          </p:nvPr>
        </p:nvSpPr>
        <p:spPr>
          <a:xfrm>
            <a:off x="6272678" y="3298028"/>
            <a:ext cx="21513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088" name="Google Shape;577;p27"/>
          <p:cNvSpPr txBox="1">
            <a:spLocks noGrp="1"/>
          </p:cNvSpPr>
          <p:nvPr>
            <p:ph type="subTitle" idx="14"/>
          </p:nvPr>
        </p:nvSpPr>
        <p:spPr>
          <a:xfrm>
            <a:off x="6272675" y="3779775"/>
            <a:ext cx="2151300" cy="5781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089" name="Google Shape;578;p27"/>
          <p:cNvSpPr txBox="1">
            <a:spLocks noGrp="1"/>
          </p:cNvSpPr>
          <p:nvPr>
            <p:ph type="title" idx="15"/>
          </p:nvPr>
        </p:nvSpPr>
        <p:spPr>
          <a:xfrm>
            <a:off x="3243150" y="537875"/>
            <a:ext cx="26577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271" name="Shape 579"/>
        <p:cNvGrpSpPr/>
        <p:nvPr/>
      </p:nvGrpSpPr>
      <p:grpSpPr>
        <a:xfrm>
          <a:off x="0" y="0"/>
          <a:ext cx="0" cy="0"/>
          <a:chOff x="0" y="0"/>
          <a:chExt cx="0" cy="0"/>
        </a:xfrm>
      </p:grpSpPr>
      <p:pic>
        <p:nvPicPr>
          <p:cNvPr id="2097206" name="Google Shape;580;p28"/>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272" name="Google Shape;581;p28"/>
          <p:cNvGrpSpPr/>
          <p:nvPr/>
        </p:nvGrpSpPr>
        <p:grpSpPr>
          <a:xfrm rot="-1778169">
            <a:off x="118367" y="51588"/>
            <a:ext cx="1290446" cy="820117"/>
            <a:chOff x="7685850" y="32550"/>
            <a:chExt cx="1290421" cy="820102"/>
          </a:xfrm>
        </p:grpSpPr>
        <p:sp>
          <p:nvSpPr>
            <p:cNvPr id="1049201" name="Google Shape;582;p28"/>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2" name="Google Shape;583;p28"/>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3" name="Google Shape;584;p28"/>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4" name="Google Shape;585;p28"/>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5" name="Google Shape;586;p28"/>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6" name="Google Shape;587;p28"/>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7" name="Google Shape;588;p28"/>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8" name="Google Shape;589;p28"/>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9" name="Google Shape;590;p28"/>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0" name="Google Shape;591;p28"/>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1" name="Google Shape;592;p28"/>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2" name="Google Shape;593;p28"/>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3" name="Google Shape;594;p28"/>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4" name="Google Shape;595;p28"/>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5" name="Google Shape;596;p28"/>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6" name="Google Shape;597;p28"/>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17" name="Google Shape;598;p28"/>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73" name="Google Shape;599;p28"/>
          <p:cNvGrpSpPr/>
          <p:nvPr/>
        </p:nvGrpSpPr>
        <p:grpSpPr>
          <a:xfrm>
            <a:off x="8116629" y="4260041"/>
            <a:ext cx="859911" cy="696911"/>
            <a:chOff x="71542" y="94405"/>
            <a:chExt cx="708096" cy="573872"/>
          </a:xfrm>
        </p:grpSpPr>
        <p:sp>
          <p:nvSpPr>
            <p:cNvPr id="1049218" name="Google Shape;600;p28"/>
            <p:cNvSpPr/>
            <p:nvPr/>
          </p:nvSpPr>
          <p:spPr>
            <a:xfrm>
              <a:off x="451751" y="112297"/>
              <a:ext cx="314629" cy="305984"/>
            </a:xfrm>
            <a:custGeom>
              <a:avLst/>
              <a:ahLst/>
              <a:rect l="l" t="t" r="r" b="b"/>
              <a:pathLst>
                <a:path w="7337" h="7135" extrusionOk="0">
                  <a:moveTo>
                    <a:pt x="4015" y="0"/>
                  </a:moveTo>
                  <a:cubicBezTo>
                    <a:pt x="3776" y="0"/>
                    <a:pt x="3543" y="161"/>
                    <a:pt x="3469" y="419"/>
                  </a:cubicBezTo>
                  <a:cubicBezTo>
                    <a:pt x="3340" y="370"/>
                    <a:pt x="3204" y="343"/>
                    <a:pt x="3070" y="343"/>
                  </a:cubicBezTo>
                  <a:cubicBezTo>
                    <a:pt x="2974" y="343"/>
                    <a:pt x="2878" y="357"/>
                    <a:pt x="2786" y="385"/>
                  </a:cubicBezTo>
                  <a:cubicBezTo>
                    <a:pt x="2444" y="471"/>
                    <a:pt x="2307" y="864"/>
                    <a:pt x="2205" y="1257"/>
                  </a:cubicBezTo>
                  <a:cubicBezTo>
                    <a:pt x="1965" y="1274"/>
                    <a:pt x="1760" y="1427"/>
                    <a:pt x="1692" y="1667"/>
                  </a:cubicBezTo>
                  <a:cubicBezTo>
                    <a:pt x="1658" y="1837"/>
                    <a:pt x="1641" y="1991"/>
                    <a:pt x="1641" y="2162"/>
                  </a:cubicBezTo>
                  <a:cubicBezTo>
                    <a:pt x="1603" y="2155"/>
                    <a:pt x="1566" y="2151"/>
                    <a:pt x="1530" y="2151"/>
                  </a:cubicBezTo>
                  <a:cubicBezTo>
                    <a:pt x="1232" y="2151"/>
                    <a:pt x="974" y="2389"/>
                    <a:pt x="974" y="2709"/>
                  </a:cubicBezTo>
                  <a:lnTo>
                    <a:pt x="974" y="3409"/>
                  </a:lnTo>
                  <a:cubicBezTo>
                    <a:pt x="872" y="3341"/>
                    <a:pt x="752" y="3273"/>
                    <a:pt x="667" y="3204"/>
                  </a:cubicBezTo>
                  <a:cubicBezTo>
                    <a:pt x="600" y="3169"/>
                    <a:pt x="528" y="3153"/>
                    <a:pt x="458" y="3153"/>
                  </a:cubicBezTo>
                  <a:cubicBezTo>
                    <a:pt x="223" y="3153"/>
                    <a:pt x="1" y="3335"/>
                    <a:pt x="1" y="3597"/>
                  </a:cubicBezTo>
                  <a:cubicBezTo>
                    <a:pt x="52" y="4178"/>
                    <a:pt x="206" y="4759"/>
                    <a:pt x="445" y="5306"/>
                  </a:cubicBezTo>
                  <a:cubicBezTo>
                    <a:pt x="481" y="5379"/>
                    <a:pt x="538" y="5409"/>
                    <a:pt x="596" y="5409"/>
                  </a:cubicBezTo>
                  <a:cubicBezTo>
                    <a:pt x="700" y="5409"/>
                    <a:pt x="810" y="5313"/>
                    <a:pt x="821" y="5203"/>
                  </a:cubicBezTo>
                  <a:cubicBezTo>
                    <a:pt x="855" y="4964"/>
                    <a:pt x="855" y="4742"/>
                    <a:pt x="855" y="4503"/>
                  </a:cubicBezTo>
                  <a:cubicBezTo>
                    <a:pt x="940" y="4571"/>
                    <a:pt x="1009" y="4657"/>
                    <a:pt x="1077" y="4742"/>
                  </a:cubicBezTo>
                  <a:cubicBezTo>
                    <a:pt x="1094" y="4776"/>
                    <a:pt x="1111" y="4811"/>
                    <a:pt x="1145" y="4828"/>
                  </a:cubicBezTo>
                  <a:cubicBezTo>
                    <a:pt x="1077" y="4913"/>
                    <a:pt x="1077" y="5033"/>
                    <a:pt x="1111" y="5135"/>
                  </a:cubicBezTo>
                  <a:cubicBezTo>
                    <a:pt x="1197" y="5357"/>
                    <a:pt x="1299" y="5596"/>
                    <a:pt x="1419" y="5802"/>
                  </a:cubicBezTo>
                  <a:cubicBezTo>
                    <a:pt x="1462" y="5933"/>
                    <a:pt x="1593" y="6014"/>
                    <a:pt x="1726" y="6014"/>
                  </a:cubicBezTo>
                  <a:cubicBezTo>
                    <a:pt x="1749" y="6014"/>
                    <a:pt x="1772" y="6012"/>
                    <a:pt x="1795" y="6007"/>
                  </a:cubicBezTo>
                  <a:cubicBezTo>
                    <a:pt x="2119" y="6331"/>
                    <a:pt x="2461" y="6622"/>
                    <a:pt x="2751" y="6980"/>
                  </a:cubicBezTo>
                  <a:cubicBezTo>
                    <a:pt x="2850" y="7089"/>
                    <a:pt x="2969" y="7135"/>
                    <a:pt x="3086" y="7135"/>
                  </a:cubicBezTo>
                  <a:cubicBezTo>
                    <a:pt x="3394" y="7135"/>
                    <a:pt x="3692" y="6819"/>
                    <a:pt x="3606" y="6485"/>
                  </a:cubicBezTo>
                  <a:cubicBezTo>
                    <a:pt x="3572" y="6314"/>
                    <a:pt x="3537" y="6126"/>
                    <a:pt x="3503" y="5955"/>
                  </a:cubicBezTo>
                  <a:lnTo>
                    <a:pt x="3503" y="5955"/>
                  </a:lnTo>
                  <a:cubicBezTo>
                    <a:pt x="3657" y="6075"/>
                    <a:pt x="3811" y="6194"/>
                    <a:pt x="3947" y="6314"/>
                  </a:cubicBezTo>
                  <a:cubicBezTo>
                    <a:pt x="4068" y="6430"/>
                    <a:pt x="4214" y="6481"/>
                    <a:pt x="4357" y="6481"/>
                  </a:cubicBezTo>
                  <a:cubicBezTo>
                    <a:pt x="4657" y="6481"/>
                    <a:pt x="4944" y="6252"/>
                    <a:pt x="4956" y="5904"/>
                  </a:cubicBezTo>
                  <a:lnTo>
                    <a:pt x="4956" y="5648"/>
                  </a:lnTo>
                  <a:cubicBezTo>
                    <a:pt x="5024" y="5648"/>
                    <a:pt x="5092" y="5614"/>
                    <a:pt x="5161" y="5579"/>
                  </a:cubicBezTo>
                  <a:cubicBezTo>
                    <a:pt x="5297" y="5511"/>
                    <a:pt x="5400" y="5374"/>
                    <a:pt x="5468" y="5238"/>
                  </a:cubicBezTo>
                  <a:cubicBezTo>
                    <a:pt x="5554" y="5306"/>
                    <a:pt x="5639" y="5374"/>
                    <a:pt x="5707" y="5443"/>
                  </a:cubicBezTo>
                  <a:cubicBezTo>
                    <a:pt x="5827" y="5562"/>
                    <a:pt x="5998" y="5614"/>
                    <a:pt x="6152" y="5614"/>
                  </a:cubicBezTo>
                  <a:cubicBezTo>
                    <a:pt x="6271" y="5767"/>
                    <a:pt x="6408" y="5904"/>
                    <a:pt x="6562" y="6041"/>
                  </a:cubicBezTo>
                  <a:cubicBezTo>
                    <a:pt x="6645" y="6115"/>
                    <a:pt x="6742" y="6148"/>
                    <a:pt x="6838" y="6148"/>
                  </a:cubicBezTo>
                  <a:cubicBezTo>
                    <a:pt x="7094" y="6148"/>
                    <a:pt x="7337" y="5912"/>
                    <a:pt x="7262" y="5614"/>
                  </a:cubicBezTo>
                  <a:cubicBezTo>
                    <a:pt x="7108" y="4981"/>
                    <a:pt x="6852" y="4366"/>
                    <a:pt x="6493" y="3819"/>
                  </a:cubicBezTo>
                  <a:cubicBezTo>
                    <a:pt x="6377" y="3623"/>
                    <a:pt x="6176" y="3524"/>
                    <a:pt x="5972" y="3524"/>
                  </a:cubicBezTo>
                  <a:cubicBezTo>
                    <a:pt x="5787" y="3524"/>
                    <a:pt x="5598" y="3606"/>
                    <a:pt x="5468" y="3768"/>
                  </a:cubicBezTo>
                  <a:cubicBezTo>
                    <a:pt x="5383" y="3717"/>
                    <a:pt x="5297" y="3666"/>
                    <a:pt x="5195" y="3614"/>
                  </a:cubicBezTo>
                  <a:cubicBezTo>
                    <a:pt x="5107" y="3564"/>
                    <a:pt x="5005" y="3541"/>
                    <a:pt x="4902" y="3541"/>
                  </a:cubicBezTo>
                  <a:cubicBezTo>
                    <a:pt x="4582" y="3541"/>
                    <a:pt x="4250" y="3766"/>
                    <a:pt x="4289" y="4127"/>
                  </a:cubicBezTo>
                  <a:cubicBezTo>
                    <a:pt x="4289" y="4212"/>
                    <a:pt x="4306" y="4298"/>
                    <a:pt x="4323" y="4383"/>
                  </a:cubicBezTo>
                  <a:cubicBezTo>
                    <a:pt x="4101" y="4418"/>
                    <a:pt x="3913" y="4571"/>
                    <a:pt x="3828" y="4776"/>
                  </a:cubicBezTo>
                  <a:cubicBezTo>
                    <a:pt x="3606" y="4623"/>
                    <a:pt x="3367" y="4452"/>
                    <a:pt x="3161" y="4264"/>
                  </a:cubicBezTo>
                  <a:cubicBezTo>
                    <a:pt x="3046" y="4153"/>
                    <a:pt x="2910" y="4105"/>
                    <a:pt x="2777" y="4105"/>
                  </a:cubicBezTo>
                  <a:cubicBezTo>
                    <a:pt x="2439" y="4105"/>
                    <a:pt x="2124" y="4418"/>
                    <a:pt x="2222" y="4811"/>
                  </a:cubicBezTo>
                  <a:cubicBezTo>
                    <a:pt x="2256" y="4964"/>
                    <a:pt x="2290" y="5101"/>
                    <a:pt x="2307" y="5238"/>
                  </a:cubicBezTo>
                  <a:cubicBezTo>
                    <a:pt x="2170" y="5101"/>
                    <a:pt x="2034" y="4947"/>
                    <a:pt x="1897" y="4811"/>
                  </a:cubicBezTo>
                  <a:cubicBezTo>
                    <a:pt x="1983" y="4708"/>
                    <a:pt x="2017" y="4605"/>
                    <a:pt x="2034" y="4486"/>
                  </a:cubicBezTo>
                  <a:cubicBezTo>
                    <a:pt x="2051" y="4144"/>
                    <a:pt x="2051" y="3819"/>
                    <a:pt x="2051" y="3495"/>
                  </a:cubicBezTo>
                  <a:cubicBezTo>
                    <a:pt x="2188" y="3478"/>
                    <a:pt x="2307" y="3427"/>
                    <a:pt x="2410" y="3324"/>
                  </a:cubicBezTo>
                  <a:cubicBezTo>
                    <a:pt x="2563" y="3102"/>
                    <a:pt x="2666" y="2828"/>
                    <a:pt x="2683" y="2555"/>
                  </a:cubicBezTo>
                  <a:cubicBezTo>
                    <a:pt x="2888" y="2504"/>
                    <a:pt x="3059" y="2350"/>
                    <a:pt x="3127" y="2145"/>
                  </a:cubicBezTo>
                  <a:cubicBezTo>
                    <a:pt x="3196" y="1957"/>
                    <a:pt x="3264" y="1786"/>
                    <a:pt x="3315" y="1598"/>
                  </a:cubicBezTo>
                  <a:cubicBezTo>
                    <a:pt x="3418" y="1684"/>
                    <a:pt x="3520" y="1752"/>
                    <a:pt x="3537" y="1769"/>
                  </a:cubicBezTo>
                  <a:cubicBezTo>
                    <a:pt x="3632" y="1820"/>
                    <a:pt x="3734" y="1845"/>
                    <a:pt x="3833" y="1845"/>
                  </a:cubicBezTo>
                  <a:cubicBezTo>
                    <a:pt x="4002" y="1845"/>
                    <a:pt x="4164" y="1772"/>
                    <a:pt x="4272" y="1632"/>
                  </a:cubicBezTo>
                  <a:cubicBezTo>
                    <a:pt x="4289" y="1632"/>
                    <a:pt x="4306" y="1650"/>
                    <a:pt x="4323" y="1650"/>
                  </a:cubicBezTo>
                  <a:cubicBezTo>
                    <a:pt x="4392" y="1694"/>
                    <a:pt x="4467" y="1714"/>
                    <a:pt x="4542" y="1714"/>
                  </a:cubicBezTo>
                  <a:cubicBezTo>
                    <a:pt x="4728" y="1714"/>
                    <a:pt x="4907" y="1588"/>
                    <a:pt x="4956" y="1393"/>
                  </a:cubicBezTo>
                  <a:cubicBezTo>
                    <a:pt x="5075" y="812"/>
                    <a:pt x="4785" y="385"/>
                    <a:pt x="4289" y="78"/>
                  </a:cubicBezTo>
                  <a:cubicBezTo>
                    <a:pt x="4203" y="25"/>
                    <a:pt x="4108" y="0"/>
                    <a:pt x="4015"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74" name="Google Shape;601;p28"/>
            <p:cNvGrpSpPr/>
            <p:nvPr/>
          </p:nvGrpSpPr>
          <p:grpSpPr>
            <a:xfrm>
              <a:off x="71542" y="94405"/>
              <a:ext cx="708096" cy="573872"/>
              <a:chOff x="166625" y="89475"/>
              <a:chExt cx="648855" cy="525813"/>
            </a:xfrm>
          </p:grpSpPr>
          <p:sp>
            <p:nvSpPr>
              <p:cNvPr id="1049219" name="Google Shape;602;p28"/>
              <p:cNvSpPr/>
              <p:nvPr/>
            </p:nvSpPr>
            <p:spPr>
              <a:xfrm>
                <a:off x="182835" y="329968"/>
                <a:ext cx="275820" cy="115404"/>
              </a:xfrm>
              <a:custGeom>
                <a:avLst/>
                <a:ahLst/>
                <a:rect l="l" t="t" r="r" b="b"/>
                <a:pathLst>
                  <a:path w="6432" h="2691" extrusionOk="0">
                    <a:moveTo>
                      <a:pt x="5919" y="1"/>
                    </a:moveTo>
                    <a:cubicBezTo>
                      <a:pt x="5628" y="18"/>
                      <a:pt x="5543" y="138"/>
                      <a:pt x="5304" y="274"/>
                    </a:cubicBezTo>
                    <a:cubicBezTo>
                      <a:pt x="5151" y="382"/>
                      <a:pt x="4956" y="422"/>
                      <a:pt x="4750" y="422"/>
                    </a:cubicBezTo>
                    <a:cubicBezTo>
                      <a:pt x="4400" y="422"/>
                      <a:pt x="4017" y="309"/>
                      <a:pt x="3749" y="223"/>
                    </a:cubicBezTo>
                    <a:cubicBezTo>
                      <a:pt x="3706" y="213"/>
                      <a:pt x="3662" y="208"/>
                      <a:pt x="3620" y="208"/>
                    </a:cubicBezTo>
                    <a:cubicBezTo>
                      <a:pt x="3376" y="208"/>
                      <a:pt x="3155" y="366"/>
                      <a:pt x="3083" y="599"/>
                    </a:cubicBezTo>
                    <a:cubicBezTo>
                      <a:pt x="2895" y="479"/>
                      <a:pt x="2724" y="343"/>
                      <a:pt x="2553" y="206"/>
                    </a:cubicBezTo>
                    <a:cubicBezTo>
                      <a:pt x="2446" y="109"/>
                      <a:pt x="2316" y="66"/>
                      <a:pt x="2187" y="66"/>
                    </a:cubicBezTo>
                    <a:cubicBezTo>
                      <a:pt x="1864" y="66"/>
                      <a:pt x="1554" y="340"/>
                      <a:pt x="1664" y="719"/>
                    </a:cubicBezTo>
                    <a:cubicBezTo>
                      <a:pt x="1699" y="821"/>
                      <a:pt x="1716" y="924"/>
                      <a:pt x="1733" y="1009"/>
                    </a:cubicBezTo>
                    <a:lnTo>
                      <a:pt x="1647" y="941"/>
                    </a:lnTo>
                    <a:cubicBezTo>
                      <a:pt x="1553" y="838"/>
                      <a:pt x="1425" y="787"/>
                      <a:pt x="1295" y="787"/>
                    </a:cubicBezTo>
                    <a:cubicBezTo>
                      <a:pt x="1165" y="787"/>
                      <a:pt x="1032" y="838"/>
                      <a:pt x="930" y="941"/>
                    </a:cubicBezTo>
                    <a:cubicBezTo>
                      <a:pt x="844" y="1026"/>
                      <a:pt x="776" y="1129"/>
                      <a:pt x="725" y="1231"/>
                    </a:cubicBezTo>
                    <a:lnTo>
                      <a:pt x="708" y="1231"/>
                    </a:lnTo>
                    <a:cubicBezTo>
                      <a:pt x="670" y="1222"/>
                      <a:pt x="633" y="1218"/>
                      <a:pt x="597" y="1218"/>
                    </a:cubicBezTo>
                    <a:cubicBezTo>
                      <a:pt x="231" y="1218"/>
                      <a:pt x="0" y="1670"/>
                      <a:pt x="280" y="1966"/>
                    </a:cubicBezTo>
                    <a:cubicBezTo>
                      <a:pt x="383" y="2068"/>
                      <a:pt x="468" y="2154"/>
                      <a:pt x="571" y="2239"/>
                    </a:cubicBezTo>
                    <a:cubicBezTo>
                      <a:pt x="622" y="2308"/>
                      <a:pt x="656" y="2376"/>
                      <a:pt x="691" y="2444"/>
                    </a:cubicBezTo>
                    <a:cubicBezTo>
                      <a:pt x="775" y="2585"/>
                      <a:pt x="929" y="2680"/>
                      <a:pt x="1096" y="2680"/>
                    </a:cubicBezTo>
                    <a:cubicBezTo>
                      <a:pt x="1131" y="2680"/>
                      <a:pt x="1167" y="2675"/>
                      <a:pt x="1203" y="2666"/>
                    </a:cubicBezTo>
                    <a:cubicBezTo>
                      <a:pt x="1243" y="2683"/>
                      <a:pt x="1283" y="2691"/>
                      <a:pt x="1321" y="2691"/>
                    </a:cubicBezTo>
                    <a:cubicBezTo>
                      <a:pt x="1517" y="2691"/>
                      <a:pt x="1682" y="2496"/>
                      <a:pt x="1596" y="2325"/>
                    </a:cubicBezTo>
                    <a:cubicBezTo>
                      <a:pt x="1613" y="2273"/>
                      <a:pt x="1613" y="2239"/>
                      <a:pt x="1613" y="2188"/>
                    </a:cubicBezTo>
                    <a:cubicBezTo>
                      <a:pt x="1852" y="2342"/>
                      <a:pt x="2126" y="2461"/>
                      <a:pt x="2399" y="2513"/>
                    </a:cubicBezTo>
                    <a:cubicBezTo>
                      <a:pt x="2428" y="2517"/>
                      <a:pt x="2458" y="2519"/>
                      <a:pt x="2487" y="2519"/>
                    </a:cubicBezTo>
                    <a:cubicBezTo>
                      <a:pt x="2821" y="2519"/>
                      <a:pt x="3158" y="2257"/>
                      <a:pt x="3048" y="1880"/>
                    </a:cubicBezTo>
                    <a:lnTo>
                      <a:pt x="3048" y="1880"/>
                    </a:lnTo>
                    <a:cubicBezTo>
                      <a:pt x="3100" y="1932"/>
                      <a:pt x="3168" y="1983"/>
                      <a:pt x="3236" y="2051"/>
                    </a:cubicBezTo>
                    <a:cubicBezTo>
                      <a:pt x="3345" y="2154"/>
                      <a:pt x="3475" y="2200"/>
                      <a:pt x="3604" y="2200"/>
                    </a:cubicBezTo>
                    <a:cubicBezTo>
                      <a:pt x="3880" y="2200"/>
                      <a:pt x="4147" y="1985"/>
                      <a:pt x="4159" y="1658"/>
                    </a:cubicBezTo>
                    <a:lnTo>
                      <a:pt x="4159" y="1453"/>
                    </a:lnTo>
                    <a:cubicBezTo>
                      <a:pt x="4364" y="1486"/>
                      <a:pt x="4575" y="1506"/>
                      <a:pt x="4783" y="1506"/>
                    </a:cubicBezTo>
                    <a:cubicBezTo>
                      <a:pt x="5341" y="1506"/>
                      <a:pt x="5883" y="1363"/>
                      <a:pt x="6244" y="941"/>
                    </a:cubicBezTo>
                    <a:cubicBezTo>
                      <a:pt x="6414" y="753"/>
                      <a:pt x="6432" y="496"/>
                      <a:pt x="6312" y="274"/>
                    </a:cubicBezTo>
                    <a:lnTo>
                      <a:pt x="6278" y="206"/>
                    </a:lnTo>
                    <a:cubicBezTo>
                      <a:pt x="6192" y="69"/>
                      <a:pt x="6056" y="1"/>
                      <a:pt x="5919"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0" name="Google Shape;603;p28"/>
              <p:cNvSpPr/>
              <p:nvPr/>
            </p:nvSpPr>
            <p:spPr>
              <a:xfrm>
                <a:off x="341632" y="394766"/>
                <a:ext cx="140483" cy="201259"/>
              </a:xfrm>
              <a:custGeom>
                <a:avLst/>
                <a:ahLst/>
                <a:rect l="l" t="t" r="r" b="b"/>
                <a:pathLst>
                  <a:path w="3276" h="4693" extrusionOk="0">
                    <a:moveTo>
                      <a:pt x="2563" y="0"/>
                    </a:moveTo>
                    <a:cubicBezTo>
                      <a:pt x="2298" y="0"/>
                      <a:pt x="2108" y="237"/>
                      <a:pt x="1977" y="523"/>
                    </a:cubicBezTo>
                    <a:cubicBezTo>
                      <a:pt x="1895" y="490"/>
                      <a:pt x="1809" y="475"/>
                      <a:pt x="1724" y="475"/>
                    </a:cubicBezTo>
                    <a:cubicBezTo>
                      <a:pt x="1543" y="475"/>
                      <a:pt x="1364" y="544"/>
                      <a:pt x="1225" y="660"/>
                    </a:cubicBezTo>
                    <a:cubicBezTo>
                      <a:pt x="1201" y="657"/>
                      <a:pt x="1177" y="655"/>
                      <a:pt x="1153" y="655"/>
                    </a:cubicBezTo>
                    <a:cubicBezTo>
                      <a:pt x="793" y="655"/>
                      <a:pt x="514" y="1008"/>
                      <a:pt x="610" y="1360"/>
                    </a:cubicBezTo>
                    <a:cubicBezTo>
                      <a:pt x="661" y="1514"/>
                      <a:pt x="695" y="1651"/>
                      <a:pt x="729" y="1788"/>
                    </a:cubicBezTo>
                    <a:cubicBezTo>
                      <a:pt x="644" y="1724"/>
                      <a:pt x="540" y="1693"/>
                      <a:pt x="439" y="1693"/>
                    </a:cubicBezTo>
                    <a:cubicBezTo>
                      <a:pt x="215" y="1693"/>
                      <a:pt x="0" y="1842"/>
                      <a:pt x="12" y="2112"/>
                    </a:cubicBezTo>
                    <a:cubicBezTo>
                      <a:pt x="12" y="2915"/>
                      <a:pt x="131" y="3718"/>
                      <a:pt x="336" y="4487"/>
                    </a:cubicBezTo>
                    <a:cubicBezTo>
                      <a:pt x="384" y="4631"/>
                      <a:pt x="490" y="4693"/>
                      <a:pt x="596" y="4693"/>
                    </a:cubicBezTo>
                    <a:cubicBezTo>
                      <a:pt x="755" y="4693"/>
                      <a:pt x="914" y="4555"/>
                      <a:pt x="883" y="4351"/>
                    </a:cubicBezTo>
                    <a:cubicBezTo>
                      <a:pt x="832" y="3923"/>
                      <a:pt x="815" y="3513"/>
                      <a:pt x="832" y="3086"/>
                    </a:cubicBezTo>
                    <a:lnTo>
                      <a:pt x="832" y="3086"/>
                    </a:lnTo>
                    <a:cubicBezTo>
                      <a:pt x="917" y="3189"/>
                      <a:pt x="1003" y="3308"/>
                      <a:pt x="1071" y="3428"/>
                    </a:cubicBezTo>
                    <a:cubicBezTo>
                      <a:pt x="1170" y="3602"/>
                      <a:pt x="1317" y="3675"/>
                      <a:pt x="1466" y="3675"/>
                    </a:cubicBezTo>
                    <a:cubicBezTo>
                      <a:pt x="1754" y="3675"/>
                      <a:pt x="2044" y="3396"/>
                      <a:pt x="1977" y="3035"/>
                    </a:cubicBezTo>
                    <a:cubicBezTo>
                      <a:pt x="1925" y="2744"/>
                      <a:pt x="1891" y="2437"/>
                      <a:pt x="1857" y="2129"/>
                    </a:cubicBezTo>
                    <a:cubicBezTo>
                      <a:pt x="2011" y="2061"/>
                      <a:pt x="2148" y="1924"/>
                      <a:pt x="2199" y="1771"/>
                    </a:cubicBezTo>
                    <a:lnTo>
                      <a:pt x="2233" y="1771"/>
                    </a:lnTo>
                    <a:cubicBezTo>
                      <a:pt x="2278" y="1781"/>
                      <a:pt x="2322" y="1786"/>
                      <a:pt x="2366" y="1786"/>
                    </a:cubicBezTo>
                    <a:cubicBezTo>
                      <a:pt x="2676" y="1786"/>
                      <a:pt x="2953" y="1536"/>
                      <a:pt x="2968" y="1207"/>
                    </a:cubicBezTo>
                    <a:cubicBezTo>
                      <a:pt x="2951" y="1087"/>
                      <a:pt x="2968" y="950"/>
                      <a:pt x="3002" y="831"/>
                    </a:cubicBezTo>
                    <a:lnTo>
                      <a:pt x="3036" y="797"/>
                    </a:lnTo>
                    <a:cubicBezTo>
                      <a:pt x="3275" y="626"/>
                      <a:pt x="3156" y="284"/>
                      <a:pt x="2951" y="147"/>
                    </a:cubicBezTo>
                    <a:cubicBezTo>
                      <a:pt x="2806" y="44"/>
                      <a:pt x="2678" y="0"/>
                      <a:pt x="256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1" name="Google Shape;604;p28"/>
              <p:cNvSpPr/>
              <p:nvPr/>
            </p:nvSpPr>
            <p:spPr>
              <a:xfrm>
                <a:off x="166625" y="89475"/>
                <a:ext cx="648855" cy="525813"/>
              </a:xfrm>
              <a:custGeom>
                <a:avLst/>
                <a:ahLst/>
                <a:rect l="l" t="t" r="r" b="b"/>
                <a:pathLst>
                  <a:path w="15131" h="12261" extrusionOk="0">
                    <a:moveTo>
                      <a:pt x="12363" y="431"/>
                    </a:moveTo>
                    <a:cubicBezTo>
                      <a:pt x="12853" y="431"/>
                      <a:pt x="12377" y="1154"/>
                      <a:pt x="12260" y="1354"/>
                    </a:cubicBezTo>
                    <a:cubicBezTo>
                      <a:pt x="11320" y="2892"/>
                      <a:pt x="10022" y="4208"/>
                      <a:pt x="8501" y="5182"/>
                    </a:cubicBezTo>
                    <a:cubicBezTo>
                      <a:pt x="8433" y="5096"/>
                      <a:pt x="8347" y="4994"/>
                      <a:pt x="8245" y="4874"/>
                    </a:cubicBezTo>
                    <a:cubicBezTo>
                      <a:pt x="8706" y="3490"/>
                      <a:pt x="9509" y="2243"/>
                      <a:pt x="10586" y="1252"/>
                    </a:cubicBezTo>
                    <a:cubicBezTo>
                      <a:pt x="11064" y="791"/>
                      <a:pt x="11679" y="500"/>
                      <a:pt x="12328" y="432"/>
                    </a:cubicBezTo>
                    <a:cubicBezTo>
                      <a:pt x="12341" y="431"/>
                      <a:pt x="12352" y="431"/>
                      <a:pt x="12363" y="431"/>
                    </a:cubicBezTo>
                    <a:close/>
                    <a:moveTo>
                      <a:pt x="12978" y="4310"/>
                    </a:moveTo>
                    <a:cubicBezTo>
                      <a:pt x="13405" y="4310"/>
                      <a:pt x="14618" y="4310"/>
                      <a:pt x="14498" y="5062"/>
                    </a:cubicBezTo>
                    <a:cubicBezTo>
                      <a:pt x="14413" y="5575"/>
                      <a:pt x="13747" y="5797"/>
                      <a:pt x="13319" y="5934"/>
                    </a:cubicBezTo>
                    <a:cubicBezTo>
                      <a:pt x="12841" y="6071"/>
                      <a:pt x="12374" y="6122"/>
                      <a:pt x="11911" y="6122"/>
                    </a:cubicBezTo>
                    <a:cubicBezTo>
                      <a:pt x="10936" y="6122"/>
                      <a:pt x="9982" y="5896"/>
                      <a:pt x="8997" y="5780"/>
                    </a:cubicBezTo>
                    <a:lnTo>
                      <a:pt x="8723" y="5438"/>
                    </a:lnTo>
                    <a:cubicBezTo>
                      <a:pt x="9253" y="5165"/>
                      <a:pt x="9765" y="4806"/>
                      <a:pt x="10193" y="4362"/>
                    </a:cubicBezTo>
                    <a:lnTo>
                      <a:pt x="10193" y="4362"/>
                    </a:lnTo>
                    <a:cubicBezTo>
                      <a:pt x="10161" y="4474"/>
                      <a:pt x="10248" y="4585"/>
                      <a:pt x="10358" y="4585"/>
                    </a:cubicBezTo>
                    <a:cubicBezTo>
                      <a:pt x="10365" y="4585"/>
                      <a:pt x="10373" y="4585"/>
                      <a:pt x="10381" y="4584"/>
                    </a:cubicBezTo>
                    <a:cubicBezTo>
                      <a:pt x="11252" y="4498"/>
                      <a:pt x="12089" y="4310"/>
                      <a:pt x="12978" y="4310"/>
                    </a:cubicBezTo>
                    <a:close/>
                    <a:moveTo>
                      <a:pt x="6615" y="4147"/>
                    </a:moveTo>
                    <a:cubicBezTo>
                      <a:pt x="6893" y="4147"/>
                      <a:pt x="7362" y="4582"/>
                      <a:pt x="7886" y="5216"/>
                    </a:cubicBezTo>
                    <a:cubicBezTo>
                      <a:pt x="7801" y="5301"/>
                      <a:pt x="7766" y="5421"/>
                      <a:pt x="7681" y="5506"/>
                    </a:cubicBezTo>
                    <a:cubicBezTo>
                      <a:pt x="7578" y="5626"/>
                      <a:pt x="7442" y="5729"/>
                      <a:pt x="7305" y="5814"/>
                    </a:cubicBezTo>
                    <a:cubicBezTo>
                      <a:pt x="7189" y="5866"/>
                      <a:pt x="6976" y="5946"/>
                      <a:pt x="6805" y="5946"/>
                    </a:cubicBezTo>
                    <a:cubicBezTo>
                      <a:pt x="6749" y="5946"/>
                      <a:pt x="6698" y="5938"/>
                      <a:pt x="6656" y="5917"/>
                    </a:cubicBezTo>
                    <a:cubicBezTo>
                      <a:pt x="6646" y="5910"/>
                      <a:pt x="6637" y="5907"/>
                      <a:pt x="6628" y="5907"/>
                    </a:cubicBezTo>
                    <a:cubicBezTo>
                      <a:pt x="6588" y="5907"/>
                      <a:pt x="6560" y="5960"/>
                      <a:pt x="6587" y="6002"/>
                    </a:cubicBezTo>
                    <a:cubicBezTo>
                      <a:pt x="6688" y="6094"/>
                      <a:pt x="6819" y="6126"/>
                      <a:pt x="6955" y="6126"/>
                    </a:cubicBezTo>
                    <a:cubicBezTo>
                      <a:pt x="7072" y="6126"/>
                      <a:pt x="7194" y="6102"/>
                      <a:pt x="7305" y="6070"/>
                    </a:cubicBezTo>
                    <a:cubicBezTo>
                      <a:pt x="7476" y="6019"/>
                      <a:pt x="7647" y="5917"/>
                      <a:pt x="7801" y="5797"/>
                    </a:cubicBezTo>
                    <a:cubicBezTo>
                      <a:pt x="7920" y="5711"/>
                      <a:pt x="8023" y="5592"/>
                      <a:pt x="8091" y="5472"/>
                    </a:cubicBezTo>
                    <a:cubicBezTo>
                      <a:pt x="8381" y="5848"/>
                      <a:pt x="8706" y="6275"/>
                      <a:pt x="8997" y="6702"/>
                    </a:cubicBezTo>
                    <a:cubicBezTo>
                      <a:pt x="8928" y="6754"/>
                      <a:pt x="8860" y="6822"/>
                      <a:pt x="8792" y="6890"/>
                    </a:cubicBezTo>
                    <a:cubicBezTo>
                      <a:pt x="8638" y="6993"/>
                      <a:pt x="8484" y="7113"/>
                      <a:pt x="8313" y="7198"/>
                    </a:cubicBezTo>
                    <a:cubicBezTo>
                      <a:pt x="8194" y="7283"/>
                      <a:pt x="8057" y="7352"/>
                      <a:pt x="7920" y="7403"/>
                    </a:cubicBezTo>
                    <a:cubicBezTo>
                      <a:pt x="7877" y="7416"/>
                      <a:pt x="7848" y="7422"/>
                      <a:pt x="7828" y="7422"/>
                    </a:cubicBezTo>
                    <a:cubicBezTo>
                      <a:pt x="7769" y="7422"/>
                      <a:pt x="7801" y="7365"/>
                      <a:pt x="7852" y="7249"/>
                    </a:cubicBezTo>
                    <a:cubicBezTo>
                      <a:pt x="7888" y="7213"/>
                      <a:pt x="7856" y="7177"/>
                      <a:pt x="7822" y="7177"/>
                    </a:cubicBezTo>
                    <a:cubicBezTo>
                      <a:pt x="7808" y="7177"/>
                      <a:pt x="7793" y="7183"/>
                      <a:pt x="7783" y="7198"/>
                    </a:cubicBezTo>
                    <a:cubicBezTo>
                      <a:pt x="7732" y="7283"/>
                      <a:pt x="7647" y="7403"/>
                      <a:pt x="7715" y="7523"/>
                    </a:cubicBezTo>
                    <a:cubicBezTo>
                      <a:pt x="7737" y="7573"/>
                      <a:pt x="7793" y="7590"/>
                      <a:pt x="7857" y="7590"/>
                    </a:cubicBezTo>
                    <a:cubicBezTo>
                      <a:pt x="7945" y="7590"/>
                      <a:pt x="8049" y="7559"/>
                      <a:pt x="8108" y="7540"/>
                    </a:cubicBezTo>
                    <a:cubicBezTo>
                      <a:pt x="8347" y="7454"/>
                      <a:pt x="8569" y="7335"/>
                      <a:pt x="8774" y="7198"/>
                    </a:cubicBezTo>
                    <a:cubicBezTo>
                      <a:pt x="8911" y="7130"/>
                      <a:pt x="9048" y="7027"/>
                      <a:pt x="9167" y="6925"/>
                    </a:cubicBezTo>
                    <a:cubicBezTo>
                      <a:pt x="9492" y="7386"/>
                      <a:pt x="9800" y="7864"/>
                      <a:pt x="10039" y="8257"/>
                    </a:cubicBezTo>
                    <a:cubicBezTo>
                      <a:pt x="9885" y="8428"/>
                      <a:pt x="9680" y="8582"/>
                      <a:pt x="9475" y="8684"/>
                    </a:cubicBezTo>
                    <a:cubicBezTo>
                      <a:pt x="9403" y="8709"/>
                      <a:pt x="9326" y="8722"/>
                      <a:pt x="9252" y="8722"/>
                    </a:cubicBezTo>
                    <a:cubicBezTo>
                      <a:pt x="9065" y="8722"/>
                      <a:pt x="8897" y="8637"/>
                      <a:pt x="8860" y="8428"/>
                    </a:cubicBezTo>
                    <a:cubicBezTo>
                      <a:pt x="8852" y="8398"/>
                      <a:pt x="8825" y="8385"/>
                      <a:pt x="8798" y="8385"/>
                    </a:cubicBezTo>
                    <a:cubicBezTo>
                      <a:pt x="8764" y="8385"/>
                      <a:pt x="8731" y="8407"/>
                      <a:pt x="8740" y="8445"/>
                    </a:cubicBezTo>
                    <a:cubicBezTo>
                      <a:pt x="8772" y="8806"/>
                      <a:pt x="9004" y="8945"/>
                      <a:pt x="9286" y="8945"/>
                    </a:cubicBezTo>
                    <a:cubicBezTo>
                      <a:pt x="9606" y="8945"/>
                      <a:pt x="9991" y="8767"/>
                      <a:pt x="10227" y="8531"/>
                    </a:cubicBezTo>
                    <a:cubicBezTo>
                      <a:pt x="10449" y="8907"/>
                      <a:pt x="10620" y="9197"/>
                      <a:pt x="10671" y="9317"/>
                    </a:cubicBezTo>
                    <a:cubicBezTo>
                      <a:pt x="10756" y="9522"/>
                      <a:pt x="10842" y="9727"/>
                      <a:pt x="10910" y="9949"/>
                    </a:cubicBezTo>
                    <a:cubicBezTo>
                      <a:pt x="10937" y="10058"/>
                      <a:pt x="11084" y="10979"/>
                      <a:pt x="10694" y="10979"/>
                    </a:cubicBezTo>
                    <a:cubicBezTo>
                      <a:pt x="10594" y="10979"/>
                      <a:pt x="10459" y="10919"/>
                      <a:pt x="10278" y="10769"/>
                    </a:cubicBezTo>
                    <a:cubicBezTo>
                      <a:pt x="9783" y="10376"/>
                      <a:pt x="9441" y="9761"/>
                      <a:pt x="9048" y="9265"/>
                    </a:cubicBezTo>
                    <a:cubicBezTo>
                      <a:pt x="8587" y="8650"/>
                      <a:pt x="8057" y="8104"/>
                      <a:pt x="7578" y="7540"/>
                    </a:cubicBezTo>
                    <a:cubicBezTo>
                      <a:pt x="7613" y="7420"/>
                      <a:pt x="7664" y="7300"/>
                      <a:pt x="7715" y="7198"/>
                    </a:cubicBezTo>
                    <a:cubicBezTo>
                      <a:pt x="7784" y="7049"/>
                      <a:pt x="7622" y="6916"/>
                      <a:pt x="7478" y="6916"/>
                    </a:cubicBezTo>
                    <a:cubicBezTo>
                      <a:pt x="7406" y="6916"/>
                      <a:pt x="7339" y="6948"/>
                      <a:pt x="7305" y="7027"/>
                    </a:cubicBezTo>
                    <a:cubicBezTo>
                      <a:pt x="7288" y="7061"/>
                      <a:pt x="7271" y="7113"/>
                      <a:pt x="7254" y="7147"/>
                    </a:cubicBezTo>
                    <a:cubicBezTo>
                      <a:pt x="6639" y="6344"/>
                      <a:pt x="6194" y="5455"/>
                      <a:pt x="6297" y="4276"/>
                    </a:cubicBezTo>
                    <a:lnTo>
                      <a:pt x="6297" y="4276"/>
                    </a:lnTo>
                    <a:cubicBezTo>
                      <a:pt x="6310" y="4280"/>
                      <a:pt x="6324" y="4283"/>
                      <a:pt x="6338" y="4283"/>
                    </a:cubicBezTo>
                    <a:cubicBezTo>
                      <a:pt x="6380" y="4283"/>
                      <a:pt x="6425" y="4263"/>
                      <a:pt x="6451" y="4225"/>
                    </a:cubicBezTo>
                    <a:cubicBezTo>
                      <a:pt x="6494" y="4172"/>
                      <a:pt x="6549" y="4147"/>
                      <a:pt x="6615" y="4147"/>
                    </a:cubicBezTo>
                    <a:close/>
                    <a:moveTo>
                      <a:pt x="5130" y="6023"/>
                    </a:moveTo>
                    <a:cubicBezTo>
                      <a:pt x="5560" y="6023"/>
                      <a:pt x="5941" y="6076"/>
                      <a:pt x="6229" y="6190"/>
                    </a:cubicBezTo>
                    <a:lnTo>
                      <a:pt x="6280" y="6190"/>
                    </a:lnTo>
                    <a:cubicBezTo>
                      <a:pt x="6485" y="6685"/>
                      <a:pt x="6758" y="7147"/>
                      <a:pt x="7083" y="7591"/>
                    </a:cubicBezTo>
                    <a:cubicBezTo>
                      <a:pt x="6468" y="9146"/>
                      <a:pt x="5716" y="11247"/>
                      <a:pt x="4093" y="11726"/>
                    </a:cubicBezTo>
                    <a:cubicBezTo>
                      <a:pt x="4469" y="10051"/>
                      <a:pt x="5033" y="8462"/>
                      <a:pt x="6348" y="7283"/>
                    </a:cubicBezTo>
                    <a:cubicBezTo>
                      <a:pt x="6522" y="7137"/>
                      <a:pt x="6372" y="6917"/>
                      <a:pt x="6193" y="6917"/>
                    </a:cubicBezTo>
                    <a:cubicBezTo>
                      <a:pt x="6142" y="6917"/>
                      <a:pt x="6089" y="6935"/>
                      <a:pt x="6041" y="6976"/>
                    </a:cubicBezTo>
                    <a:cubicBezTo>
                      <a:pt x="5323" y="7574"/>
                      <a:pt x="4417" y="8001"/>
                      <a:pt x="3563" y="8377"/>
                    </a:cubicBezTo>
                    <a:cubicBezTo>
                      <a:pt x="3252" y="8513"/>
                      <a:pt x="2090" y="8903"/>
                      <a:pt x="1287" y="8903"/>
                    </a:cubicBezTo>
                    <a:cubicBezTo>
                      <a:pt x="678" y="8903"/>
                      <a:pt x="276" y="8679"/>
                      <a:pt x="607" y="7950"/>
                    </a:cubicBezTo>
                    <a:cubicBezTo>
                      <a:pt x="1135" y="6799"/>
                      <a:pt x="3488" y="6023"/>
                      <a:pt x="5130" y="6023"/>
                    </a:cubicBezTo>
                    <a:close/>
                    <a:moveTo>
                      <a:pt x="12417" y="0"/>
                    </a:moveTo>
                    <a:cubicBezTo>
                      <a:pt x="11956" y="0"/>
                      <a:pt x="11377" y="209"/>
                      <a:pt x="11167" y="295"/>
                    </a:cubicBezTo>
                    <a:cubicBezTo>
                      <a:pt x="9646" y="961"/>
                      <a:pt x="8433" y="2926"/>
                      <a:pt x="7886" y="4498"/>
                    </a:cubicBezTo>
                    <a:cubicBezTo>
                      <a:pt x="7468" y="4080"/>
                      <a:pt x="6963" y="3670"/>
                      <a:pt x="6591" y="3670"/>
                    </a:cubicBezTo>
                    <a:cubicBezTo>
                      <a:pt x="6416" y="3670"/>
                      <a:pt x="6270" y="3761"/>
                      <a:pt x="6177" y="3986"/>
                    </a:cubicBezTo>
                    <a:cubicBezTo>
                      <a:pt x="6160" y="4003"/>
                      <a:pt x="6160" y="4020"/>
                      <a:pt x="6160" y="4054"/>
                    </a:cubicBezTo>
                    <a:cubicBezTo>
                      <a:pt x="6109" y="4054"/>
                      <a:pt x="6075" y="4088"/>
                      <a:pt x="6075" y="4122"/>
                    </a:cubicBezTo>
                    <a:cubicBezTo>
                      <a:pt x="5955" y="4720"/>
                      <a:pt x="5989" y="5336"/>
                      <a:pt x="6177" y="5917"/>
                    </a:cubicBezTo>
                    <a:cubicBezTo>
                      <a:pt x="5856" y="5771"/>
                      <a:pt x="5490" y="5714"/>
                      <a:pt x="5109" y="5714"/>
                    </a:cubicBezTo>
                    <a:cubicBezTo>
                      <a:pt x="4234" y="5714"/>
                      <a:pt x="3274" y="6015"/>
                      <a:pt x="2572" y="6241"/>
                    </a:cubicBezTo>
                    <a:cubicBezTo>
                      <a:pt x="1598" y="6549"/>
                      <a:pt x="214" y="7130"/>
                      <a:pt x="95" y="8274"/>
                    </a:cubicBezTo>
                    <a:cubicBezTo>
                      <a:pt x="1" y="9084"/>
                      <a:pt x="447" y="9380"/>
                      <a:pt x="1141" y="9380"/>
                    </a:cubicBezTo>
                    <a:cubicBezTo>
                      <a:pt x="2218" y="9380"/>
                      <a:pt x="3892" y="8666"/>
                      <a:pt x="5067" y="8052"/>
                    </a:cubicBezTo>
                    <a:lnTo>
                      <a:pt x="5067" y="8052"/>
                    </a:lnTo>
                    <a:cubicBezTo>
                      <a:pt x="4264" y="9197"/>
                      <a:pt x="3871" y="10564"/>
                      <a:pt x="3563" y="11965"/>
                    </a:cubicBezTo>
                    <a:cubicBezTo>
                      <a:pt x="3532" y="12120"/>
                      <a:pt x="3655" y="12260"/>
                      <a:pt x="3806" y="12260"/>
                    </a:cubicBezTo>
                    <a:cubicBezTo>
                      <a:pt x="3821" y="12260"/>
                      <a:pt x="3837" y="12259"/>
                      <a:pt x="3854" y="12255"/>
                    </a:cubicBezTo>
                    <a:cubicBezTo>
                      <a:pt x="5836" y="11982"/>
                      <a:pt x="6707" y="9761"/>
                      <a:pt x="7390" y="8001"/>
                    </a:cubicBezTo>
                    <a:cubicBezTo>
                      <a:pt x="8023" y="8770"/>
                      <a:pt x="8740" y="9505"/>
                      <a:pt x="9287" y="10256"/>
                    </a:cubicBezTo>
                    <a:cubicBezTo>
                      <a:pt x="9554" y="10617"/>
                      <a:pt x="10094" y="11439"/>
                      <a:pt x="10670" y="11439"/>
                    </a:cubicBezTo>
                    <a:cubicBezTo>
                      <a:pt x="10721" y="11439"/>
                      <a:pt x="10773" y="11432"/>
                      <a:pt x="10825" y="11418"/>
                    </a:cubicBezTo>
                    <a:cubicBezTo>
                      <a:pt x="11320" y="11282"/>
                      <a:pt x="11491" y="10564"/>
                      <a:pt x="11406" y="10120"/>
                    </a:cubicBezTo>
                    <a:cubicBezTo>
                      <a:pt x="11149" y="8753"/>
                      <a:pt x="10278" y="7437"/>
                      <a:pt x="9390" y="6275"/>
                    </a:cubicBezTo>
                    <a:lnTo>
                      <a:pt x="9390" y="6275"/>
                    </a:lnTo>
                    <a:cubicBezTo>
                      <a:pt x="9868" y="6378"/>
                      <a:pt x="10346" y="6429"/>
                      <a:pt x="10842" y="6446"/>
                    </a:cubicBezTo>
                    <a:cubicBezTo>
                      <a:pt x="11178" y="6479"/>
                      <a:pt x="11576" y="6508"/>
                      <a:pt x="11991" y="6508"/>
                    </a:cubicBezTo>
                    <a:cubicBezTo>
                      <a:pt x="12885" y="6508"/>
                      <a:pt x="13858" y="6373"/>
                      <a:pt x="14464" y="5848"/>
                    </a:cubicBezTo>
                    <a:cubicBezTo>
                      <a:pt x="15062" y="5318"/>
                      <a:pt x="15131" y="4379"/>
                      <a:pt x="14276" y="4071"/>
                    </a:cubicBezTo>
                    <a:cubicBezTo>
                      <a:pt x="13802" y="3896"/>
                      <a:pt x="13240" y="3824"/>
                      <a:pt x="12663" y="3824"/>
                    </a:cubicBezTo>
                    <a:cubicBezTo>
                      <a:pt x="11889" y="3824"/>
                      <a:pt x="11087" y="3954"/>
                      <a:pt x="10432" y="4140"/>
                    </a:cubicBezTo>
                    <a:cubicBezTo>
                      <a:pt x="10722" y="3849"/>
                      <a:pt x="10996" y="3559"/>
                      <a:pt x="11235" y="3302"/>
                    </a:cubicBezTo>
                    <a:cubicBezTo>
                      <a:pt x="11918" y="2602"/>
                      <a:pt x="12978" y="1594"/>
                      <a:pt x="13046" y="551"/>
                    </a:cubicBezTo>
                    <a:cubicBezTo>
                      <a:pt x="13069" y="130"/>
                      <a:pt x="12779" y="0"/>
                      <a:pt x="1241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222" name="Google Shape;605;p28"/>
          <p:cNvSpPr/>
          <p:nvPr/>
        </p:nvSpPr>
        <p:spPr>
          <a:xfrm>
            <a:off x="2357275" y="537873"/>
            <a:ext cx="4429454" cy="480010"/>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6"/>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23" name="Google Shape;606;p28"/>
          <p:cNvSpPr txBox="1">
            <a:spLocks noGrp="1"/>
          </p:cNvSpPr>
          <p:nvPr>
            <p:ph type="title"/>
          </p:nvPr>
        </p:nvSpPr>
        <p:spPr>
          <a:xfrm flipH="1">
            <a:off x="2674200" y="537875"/>
            <a:ext cx="37956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295" name="Shape 607"/>
        <p:cNvGrpSpPr/>
        <p:nvPr/>
      </p:nvGrpSpPr>
      <p:grpSpPr>
        <a:xfrm>
          <a:off x="0" y="0"/>
          <a:ext cx="0" cy="0"/>
          <a:chOff x="0" y="0"/>
          <a:chExt cx="0" cy="0"/>
        </a:xfrm>
      </p:grpSpPr>
      <p:pic>
        <p:nvPicPr>
          <p:cNvPr id="2097212" name="Google Shape;608;p29"/>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76" name="Google Shape;609;p29"/>
          <p:cNvSpPr txBox="1">
            <a:spLocks noGrp="1"/>
          </p:cNvSpPr>
          <p:nvPr>
            <p:ph type="title"/>
          </p:nvPr>
        </p:nvSpPr>
        <p:spPr>
          <a:xfrm>
            <a:off x="2422500" y="537875"/>
            <a:ext cx="42990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grpSp>
        <p:nvGrpSpPr>
          <p:cNvPr id="296" name="Google Shape;610;p29"/>
          <p:cNvGrpSpPr/>
          <p:nvPr/>
        </p:nvGrpSpPr>
        <p:grpSpPr>
          <a:xfrm rot="-3242140">
            <a:off x="-526637" y="-1902866"/>
            <a:ext cx="2625227" cy="2584320"/>
            <a:chOff x="1154976" y="632775"/>
            <a:chExt cx="2502430" cy="3877954"/>
          </a:xfrm>
        </p:grpSpPr>
        <p:sp>
          <p:nvSpPr>
            <p:cNvPr id="1049277" name="Google Shape;611;p29"/>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8" name="Google Shape;612;p29"/>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79" name="Google Shape;613;p29"/>
          <p:cNvSpPr/>
          <p:nvPr/>
        </p:nvSpPr>
        <p:spPr>
          <a:xfrm rot="1295893">
            <a:off x="8117767" y="147246"/>
            <a:ext cx="738465"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0" name="Google Shape;614;p29"/>
          <p:cNvSpPr/>
          <p:nvPr/>
        </p:nvSpPr>
        <p:spPr>
          <a:xfrm rot="831765">
            <a:off x="7471271" y="264524"/>
            <a:ext cx="550390" cy="363058"/>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81" name="Google Shape;615;p29"/>
          <p:cNvSpPr/>
          <p:nvPr/>
        </p:nvSpPr>
        <p:spPr>
          <a:xfrm rot="918698">
            <a:off x="-127078" y="4277105"/>
            <a:ext cx="1467191" cy="1152047"/>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2_1_1">
    <p:spTree>
      <p:nvGrpSpPr>
        <p:cNvPr id="305" name="Shape 616"/>
        <p:cNvGrpSpPr/>
        <p:nvPr/>
      </p:nvGrpSpPr>
      <p:grpSpPr>
        <a:xfrm>
          <a:off x="0" y="0"/>
          <a:ext cx="0" cy="0"/>
          <a:chOff x="0" y="0"/>
          <a:chExt cx="0" cy="0"/>
        </a:xfrm>
      </p:grpSpPr>
      <p:pic>
        <p:nvPicPr>
          <p:cNvPr id="2097216" name="Google Shape;617;p30"/>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23" name="Google Shape;618;p30"/>
          <p:cNvSpPr txBox="1">
            <a:spLocks noGrp="1"/>
          </p:cNvSpPr>
          <p:nvPr>
            <p:ph type="title"/>
          </p:nvPr>
        </p:nvSpPr>
        <p:spPr>
          <a:xfrm>
            <a:off x="2581500" y="537875"/>
            <a:ext cx="39810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24" name="Google Shape;619;p30"/>
          <p:cNvSpPr/>
          <p:nvPr/>
        </p:nvSpPr>
        <p:spPr>
          <a:xfrm rot="-9315574">
            <a:off x="129602" y="-37179"/>
            <a:ext cx="754812" cy="784828"/>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5" name="Google Shape;620;p30"/>
          <p:cNvSpPr/>
          <p:nvPr/>
        </p:nvSpPr>
        <p:spPr>
          <a:xfrm rot="-6718864" flipH="1">
            <a:off x="8261435" y="4312693"/>
            <a:ext cx="754819" cy="784834"/>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06" name="Google Shape;621;p30"/>
          <p:cNvGrpSpPr/>
          <p:nvPr/>
        </p:nvGrpSpPr>
        <p:grpSpPr>
          <a:xfrm>
            <a:off x="7834425" y="91738"/>
            <a:ext cx="585510" cy="526987"/>
            <a:chOff x="566725" y="4222438"/>
            <a:chExt cx="585510" cy="526987"/>
          </a:xfrm>
        </p:grpSpPr>
        <p:sp>
          <p:nvSpPr>
            <p:cNvPr id="1049326" name="Google Shape;622;p30"/>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7" name="Google Shape;623;p30"/>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8" name="Google Shape;624;p30"/>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329" name="Google Shape;625;p30"/>
          <p:cNvSpPr/>
          <p:nvPr/>
        </p:nvSpPr>
        <p:spPr>
          <a:xfrm rot="962720">
            <a:off x="100756" y="4415567"/>
            <a:ext cx="584961" cy="385862"/>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30" name="Google Shape;626;p30"/>
          <p:cNvSpPr/>
          <p:nvPr/>
        </p:nvSpPr>
        <p:spPr>
          <a:xfrm rot="962720">
            <a:off x="959956" y="4681829"/>
            <a:ext cx="584961" cy="385862"/>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88" name="Shape 33"/>
        <p:cNvGrpSpPr/>
        <p:nvPr/>
      </p:nvGrpSpPr>
      <p:grpSpPr>
        <a:xfrm>
          <a:off x="0" y="0"/>
          <a:ext cx="0" cy="0"/>
          <a:chOff x="0" y="0"/>
          <a:chExt cx="0" cy="0"/>
        </a:xfrm>
      </p:grpSpPr>
      <p:pic>
        <p:nvPicPr>
          <p:cNvPr id="2097183" name="Google Shape;34;p4"/>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920" name="Google Shape;35;p4"/>
          <p:cNvSpPr/>
          <p:nvPr/>
        </p:nvSpPr>
        <p:spPr>
          <a:xfrm>
            <a:off x="548100" y="397750"/>
            <a:ext cx="8057499" cy="4393115"/>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1" name="Google Shape;36;p4"/>
          <p:cNvSpPr/>
          <p:nvPr/>
        </p:nvSpPr>
        <p:spPr>
          <a:xfrm flipH="1">
            <a:off x="7647250" y="134625"/>
            <a:ext cx="1356082" cy="128648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2" name="Google Shape;37;p4"/>
          <p:cNvSpPr/>
          <p:nvPr/>
        </p:nvSpPr>
        <p:spPr>
          <a:xfrm flipH="1">
            <a:off x="-68975" y="4053925"/>
            <a:ext cx="1356082" cy="128648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3" name="Google Shape;38;p4"/>
          <p:cNvSpPr txBox="1">
            <a:spLocks noGrp="1"/>
          </p:cNvSpPr>
          <p:nvPr>
            <p:ph type="title"/>
          </p:nvPr>
        </p:nvSpPr>
        <p:spPr>
          <a:xfrm>
            <a:off x="720000" y="537875"/>
            <a:ext cx="5121600" cy="4800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000"/>
              <a:buNone/>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048924" name="Google Shape;39;p4"/>
          <p:cNvSpPr txBox="1">
            <a:spLocks noGrp="1"/>
          </p:cNvSpPr>
          <p:nvPr>
            <p:ph type="body" idx="1"/>
          </p:nvPr>
        </p:nvSpPr>
        <p:spPr>
          <a:xfrm>
            <a:off x="720100" y="1152475"/>
            <a:ext cx="7704000" cy="3456000"/>
          </a:xfrm>
          <a:prstGeom prst="rect"/>
        </p:spPr>
        <p:txBody>
          <a:bodyPr anchor="ctr" anchorCtr="0" bIns="91425" lIns="91425" rIns="91425" spcFirstLastPara="1" tIns="91425" wrap="square">
            <a:noAutofit/>
          </a:bodyPr>
          <a:lstStyle>
            <a:lvl1pPr indent="-317500" lvl="0" marL="457200" rtl="0">
              <a:lnSpc>
                <a:spcPct val="100000"/>
              </a:lnSpc>
              <a:spcBef>
                <a:spcPts val="0"/>
              </a:spcBef>
              <a:spcAft>
                <a:spcPts val="0"/>
              </a:spcAft>
              <a:buSzPts val="1400"/>
              <a:buAutoNum type="arabicPeriod"/>
              <a:defRPr sz="1200"/>
            </a:lvl1pPr>
            <a:lvl2pPr indent="-317500" lvl="1" marL="914400" rtl="0">
              <a:lnSpc>
                <a:spcPct val="100000"/>
              </a:lnSpc>
              <a:spcBef>
                <a:spcPts val="0"/>
              </a:spcBef>
              <a:spcAft>
                <a:spcPts val="0"/>
              </a:spcAft>
              <a:buSzPts val="1400"/>
              <a:buFont typeface="Raleway"/>
              <a:buAutoNum type="alphaLcPeriod"/>
            </a:lvl2pPr>
            <a:lvl3pPr indent="-317500" lvl="2" marL="1371600" rtl="0">
              <a:lnSpc>
                <a:spcPct val="100000"/>
              </a:lnSpc>
              <a:spcBef>
                <a:spcPts val="0"/>
              </a:spcBef>
              <a:spcAft>
                <a:spcPts val="0"/>
              </a:spcAft>
              <a:buSzPts val="1400"/>
              <a:buFont typeface="Raleway"/>
              <a:buAutoNum type="romanLcPeriod"/>
            </a:lvl3pPr>
            <a:lvl4pPr indent="-317500" lvl="3" marL="1828800" rtl="0">
              <a:lnSpc>
                <a:spcPct val="100000"/>
              </a:lnSpc>
              <a:spcBef>
                <a:spcPts val="0"/>
              </a:spcBef>
              <a:spcAft>
                <a:spcPts val="0"/>
              </a:spcAft>
              <a:buSzPts val="1400"/>
              <a:buFont typeface="Raleway"/>
              <a:buAutoNum type="arabicPeriod"/>
            </a:lvl4pPr>
            <a:lvl5pPr indent="-317500" lvl="4" marL="2286000" rtl="0">
              <a:lnSpc>
                <a:spcPct val="100000"/>
              </a:lnSpc>
              <a:spcBef>
                <a:spcPts val="0"/>
              </a:spcBef>
              <a:spcAft>
                <a:spcPts val="0"/>
              </a:spcAft>
              <a:buSzPts val="1400"/>
              <a:buFont typeface="Raleway"/>
              <a:buAutoNum type="alphaLcPeriod"/>
            </a:lvl5pPr>
            <a:lvl6pPr indent="-317500" lvl="5" marL="2743200" rtl="0">
              <a:lnSpc>
                <a:spcPct val="100000"/>
              </a:lnSpc>
              <a:spcBef>
                <a:spcPts val="0"/>
              </a:spcBef>
              <a:spcAft>
                <a:spcPts val="0"/>
              </a:spcAft>
              <a:buSzPts val="1400"/>
              <a:buFont typeface="Raleway"/>
              <a:buAutoNum type="romanLcPeriod"/>
            </a:lvl6pPr>
            <a:lvl7pPr indent="-317500" lvl="6" marL="3200400" rtl="0">
              <a:lnSpc>
                <a:spcPct val="100000"/>
              </a:lnSpc>
              <a:spcBef>
                <a:spcPts val="0"/>
              </a:spcBef>
              <a:spcAft>
                <a:spcPts val="0"/>
              </a:spcAft>
              <a:buSzPts val="1400"/>
              <a:buFont typeface="Raleway"/>
              <a:buAutoNum type="arabicPeriod"/>
            </a:lvl7pPr>
            <a:lvl8pPr indent="-317500" lvl="7" marL="3657600" rtl="0">
              <a:lnSpc>
                <a:spcPct val="100000"/>
              </a:lnSpc>
              <a:spcBef>
                <a:spcPts val="0"/>
              </a:spcBef>
              <a:spcAft>
                <a:spcPts val="0"/>
              </a:spcAft>
              <a:buSzPts val="1400"/>
              <a:buFont typeface="Raleway"/>
              <a:buAutoNum type="alphaLcPeriod"/>
            </a:lvl8pPr>
            <a:lvl9pPr indent="-317500" lvl="8" marL="4114800" rtl="0">
              <a:lnSpc>
                <a:spcPct val="100000"/>
              </a:lnSpc>
              <a:spcBef>
                <a:spcPts val="0"/>
              </a:spcBef>
              <a:spcAft>
                <a:spcPts val="0"/>
              </a:spcAft>
              <a:buSzPts val="1400"/>
              <a:buFont typeface="Raleway"/>
              <a:buAutoNum type="romanLcPeriod"/>
            </a:lvl9pPr>
          </a:lstStyle>
          <a:p/>
        </p:txBody>
      </p:sp>
      <p:grpSp>
        <p:nvGrpSpPr>
          <p:cNvPr id="189" name="Google Shape;40;p4"/>
          <p:cNvGrpSpPr/>
          <p:nvPr/>
        </p:nvGrpSpPr>
        <p:grpSpPr>
          <a:xfrm>
            <a:off x="7110451" y="4123771"/>
            <a:ext cx="2429676" cy="1216626"/>
            <a:chOff x="7110451" y="4123771"/>
            <a:chExt cx="2429676" cy="1216626"/>
          </a:xfrm>
        </p:grpSpPr>
        <p:sp>
          <p:nvSpPr>
            <p:cNvPr id="1048925" name="Google Shape;41;p4"/>
            <p:cNvSpPr/>
            <p:nvPr/>
          </p:nvSpPr>
          <p:spPr>
            <a:xfrm rot="-542283">
              <a:off x="7163768" y="4300881"/>
              <a:ext cx="2323042" cy="86240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6" name="Google Shape;42;p4"/>
            <p:cNvSpPr/>
            <p:nvPr/>
          </p:nvSpPr>
          <p:spPr>
            <a:xfrm rot="-542283">
              <a:off x="7295490" y="4456349"/>
              <a:ext cx="2071279" cy="555861"/>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CUSTOM_2_1_1_1">
    <p:spTree>
      <p:nvGrpSpPr>
        <p:cNvPr id="176" name="Shape 627"/>
        <p:cNvGrpSpPr/>
        <p:nvPr/>
      </p:nvGrpSpPr>
      <p:grpSpPr>
        <a:xfrm>
          <a:off x="0" y="0"/>
          <a:ext cx="0" cy="0"/>
          <a:chOff x="0" y="0"/>
          <a:chExt cx="0" cy="0"/>
        </a:xfrm>
      </p:grpSpPr>
      <p:pic>
        <p:nvPicPr>
          <p:cNvPr id="2097178" name="Google Shape;628;p31"/>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883" name="Google Shape;629;p31"/>
          <p:cNvSpPr txBox="1">
            <a:spLocks noGrp="1"/>
          </p:cNvSpPr>
          <p:nvPr>
            <p:ph type="title"/>
          </p:nvPr>
        </p:nvSpPr>
        <p:spPr>
          <a:xfrm>
            <a:off x="2422500" y="537875"/>
            <a:ext cx="42990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8884" name="Google Shape;630;p31"/>
          <p:cNvSpPr/>
          <p:nvPr/>
        </p:nvSpPr>
        <p:spPr>
          <a:xfrm rot="8999989" flipH="1">
            <a:off x="8145617" y="38415"/>
            <a:ext cx="754817" cy="784835"/>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5" name="Google Shape;631;p31"/>
          <p:cNvSpPr/>
          <p:nvPr/>
        </p:nvSpPr>
        <p:spPr>
          <a:xfrm rot="962796">
            <a:off x="95746" y="172519"/>
            <a:ext cx="564909" cy="37263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6" name="Google Shape;632;p31"/>
          <p:cNvSpPr/>
          <p:nvPr/>
        </p:nvSpPr>
        <p:spPr>
          <a:xfrm rot="962720">
            <a:off x="805556" y="237904"/>
            <a:ext cx="584961" cy="385862"/>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208" name="Shape 633"/>
        <p:cNvGrpSpPr/>
        <p:nvPr/>
      </p:nvGrpSpPr>
      <p:grpSpPr>
        <a:xfrm>
          <a:off x="0" y="0"/>
          <a:ext cx="0" cy="0"/>
          <a:chOff x="0" y="0"/>
          <a:chExt cx="0" cy="0"/>
        </a:xfrm>
      </p:grpSpPr>
      <p:pic>
        <p:nvPicPr>
          <p:cNvPr id="2097190" name="Google Shape;634;p32"/>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984" name="Google Shape;635;p32"/>
          <p:cNvSpPr txBox="1">
            <a:spLocks noGrp="1"/>
          </p:cNvSpPr>
          <p:nvPr>
            <p:ph type="title"/>
          </p:nvPr>
        </p:nvSpPr>
        <p:spPr>
          <a:xfrm>
            <a:off x="804825" y="2451495"/>
            <a:ext cx="3246900" cy="664500"/>
          </a:xfrm>
          <a:prstGeom prst="rect"/>
        </p:spPr>
        <p:txBody>
          <a:bodyPr anchor="ctr" anchorCtr="0" bIns="91425" lIns="91425" rIns="91425" spcFirstLastPara="1" tIns="91425" wrap="square">
            <a:noAutofit/>
          </a:bodyPr>
          <a:lstStyle>
            <a:lvl1pPr algn="ctr" lvl="0" rtl="0">
              <a:spcBef>
                <a:spcPts val="0"/>
              </a:spcBef>
              <a:spcAft>
                <a:spcPts val="0"/>
              </a:spcAft>
              <a:buSzPts val="3600"/>
              <a:buNone/>
              <a:defRPr sz="45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985" name="Google Shape;636;p32"/>
          <p:cNvSpPr txBox="1">
            <a:spLocks noGrp="1"/>
          </p:cNvSpPr>
          <p:nvPr>
            <p:ph type="title" idx="2" hasCustomPrompt="1"/>
          </p:nvPr>
        </p:nvSpPr>
        <p:spPr>
          <a:xfrm>
            <a:off x="1862025" y="1382975"/>
            <a:ext cx="1132500" cy="841800"/>
          </a:xfrm>
          <a:prstGeom prst="rect"/>
        </p:spPr>
        <p:txBody>
          <a:bodyPr anchor="ctr" anchorCtr="0" bIns="91425" lIns="91425" rIns="91425" spcFirstLastPara="1" tIns="91425" wrap="square">
            <a:noAutofit/>
          </a:bodyPr>
          <a:lstStyle>
            <a:lvl1pPr algn="ctr" lvl="0" rtl="0">
              <a:spcBef>
                <a:spcPts val="0"/>
              </a:spcBef>
              <a:spcAft>
                <a:spcPts val="0"/>
              </a:spcAft>
              <a:buSzPts val="6000"/>
              <a:buNone/>
              <a:defRPr sz="7500">
                <a:solidFill>
                  <a:schemeClr val="accent3"/>
                </a:solidFill>
              </a:defRPr>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8986" name="Google Shape;637;p32"/>
          <p:cNvSpPr txBox="1">
            <a:spLocks noGrp="1"/>
          </p:cNvSpPr>
          <p:nvPr>
            <p:ph type="subTitle" idx="1"/>
          </p:nvPr>
        </p:nvSpPr>
        <p:spPr>
          <a:xfrm>
            <a:off x="966822" y="3174945"/>
            <a:ext cx="2922900" cy="6612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8987" name="Google Shape;638;p32"/>
          <p:cNvSpPr/>
          <p:nvPr/>
        </p:nvSpPr>
        <p:spPr>
          <a:xfrm rot="1131438">
            <a:off x="320911" y="221679"/>
            <a:ext cx="511731" cy="357497"/>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8" name="Google Shape;639;p32"/>
          <p:cNvSpPr/>
          <p:nvPr/>
        </p:nvSpPr>
        <p:spPr>
          <a:xfrm rot="1762781">
            <a:off x="1043485" y="8878"/>
            <a:ext cx="635667" cy="444058"/>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09" name="Google Shape;640;p32"/>
          <p:cNvGrpSpPr/>
          <p:nvPr/>
        </p:nvGrpSpPr>
        <p:grpSpPr>
          <a:xfrm rot="1157192">
            <a:off x="8123789" y="4248207"/>
            <a:ext cx="827338" cy="808883"/>
            <a:chOff x="3141076" y="86042"/>
            <a:chExt cx="827319" cy="808865"/>
          </a:xfrm>
        </p:grpSpPr>
        <p:sp>
          <p:nvSpPr>
            <p:cNvPr id="1048989" name="Google Shape;641;p32"/>
            <p:cNvSpPr/>
            <p:nvPr/>
          </p:nvSpPr>
          <p:spPr>
            <a:xfrm rot="-2384385">
              <a:off x="3251915" y="273325"/>
              <a:ext cx="613005" cy="451335"/>
            </a:xfrm>
            <a:custGeom>
              <a:avLst/>
              <a:ahLst/>
              <a:rect l="l" t="t" r="r" b="b"/>
              <a:pathLst>
                <a:path w="13252" h="9757" extrusionOk="0">
                  <a:moveTo>
                    <a:pt x="4543" y="0"/>
                  </a:moveTo>
                  <a:cubicBezTo>
                    <a:pt x="4123" y="0"/>
                    <a:pt x="3759" y="580"/>
                    <a:pt x="4111" y="1010"/>
                  </a:cubicBezTo>
                  <a:cubicBezTo>
                    <a:pt x="4316" y="1283"/>
                    <a:pt x="4555" y="1557"/>
                    <a:pt x="4777" y="1830"/>
                  </a:cubicBezTo>
                  <a:cubicBezTo>
                    <a:pt x="4094" y="1215"/>
                    <a:pt x="3359" y="634"/>
                    <a:pt x="2590" y="121"/>
                  </a:cubicBezTo>
                  <a:cubicBezTo>
                    <a:pt x="2499" y="61"/>
                    <a:pt x="2404" y="34"/>
                    <a:pt x="2311" y="34"/>
                  </a:cubicBezTo>
                  <a:cubicBezTo>
                    <a:pt x="2038" y="34"/>
                    <a:pt x="1787" y="264"/>
                    <a:pt x="1736" y="531"/>
                  </a:cubicBezTo>
                  <a:cubicBezTo>
                    <a:pt x="1497" y="395"/>
                    <a:pt x="1240" y="258"/>
                    <a:pt x="984" y="156"/>
                  </a:cubicBezTo>
                  <a:cubicBezTo>
                    <a:pt x="906" y="119"/>
                    <a:pt x="823" y="103"/>
                    <a:pt x="742" y="103"/>
                  </a:cubicBezTo>
                  <a:cubicBezTo>
                    <a:pt x="363" y="103"/>
                    <a:pt x="13" y="465"/>
                    <a:pt x="266" y="873"/>
                  </a:cubicBezTo>
                  <a:cubicBezTo>
                    <a:pt x="454" y="1164"/>
                    <a:pt x="642" y="1437"/>
                    <a:pt x="847" y="1710"/>
                  </a:cubicBezTo>
                  <a:cubicBezTo>
                    <a:pt x="813" y="1705"/>
                    <a:pt x="779" y="1702"/>
                    <a:pt x="745" y="1702"/>
                  </a:cubicBezTo>
                  <a:cubicBezTo>
                    <a:pt x="366" y="1702"/>
                    <a:pt x="0" y="2038"/>
                    <a:pt x="266" y="2445"/>
                  </a:cubicBezTo>
                  <a:cubicBezTo>
                    <a:pt x="1292" y="3983"/>
                    <a:pt x="2505" y="5367"/>
                    <a:pt x="3547" y="6870"/>
                  </a:cubicBezTo>
                  <a:cubicBezTo>
                    <a:pt x="3291" y="6682"/>
                    <a:pt x="3000" y="6512"/>
                    <a:pt x="2693" y="6375"/>
                  </a:cubicBezTo>
                  <a:cubicBezTo>
                    <a:pt x="2613" y="6325"/>
                    <a:pt x="2531" y="6303"/>
                    <a:pt x="2452" y="6303"/>
                  </a:cubicBezTo>
                  <a:cubicBezTo>
                    <a:pt x="2129" y="6303"/>
                    <a:pt x="1868" y="6677"/>
                    <a:pt x="2061" y="7007"/>
                  </a:cubicBezTo>
                  <a:cubicBezTo>
                    <a:pt x="2590" y="8152"/>
                    <a:pt x="3462" y="9092"/>
                    <a:pt x="4538" y="9724"/>
                  </a:cubicBezTo>
                  <a:cubicBezTo>
                    <a:pt x="4584" y="9747"/>
                    <a:pt x="4630" y="9757"/>
                    <a:pt x="4676" y="9757"/>
                  </a:cubicBezTo>
                  <a:cubicBezTo>
                    <a:pt x="4868" y="9757"/>
                    <a:pt x="5034" y="9569"/>
                    <a:pt x="4965" y="9348"/>
                  </a:cubicBezTo>
                  <a:lnTo>
                    <a:pt x="4965" y="9348"/>
                  </a:lnTo>
                  <a:lnTo>
                    <a:pt x="5119" y="9502"/>
                  </a:lnTo>
                  <a:cubicBezTo>
                    <a:pt x="5223" y="9601"/>
                    <a:pt x="5342" y="9644"/>
                    <a:pt x="5458" y="9644"/>
                  </a:cubicBezTo>
                  <a:cubicBezTo>
                    <a:pt x="5799" y="9644"/>
                    <a:pt x="6109" y="9274"/>
                    <a:pt x="5905" y="8904"/>
                  </a:cubicBezTo>
                  <a:cubicBezTo>
                    <a:pt x="5597" y="8220"/>
                    <a:pt x="5239" y="7571"/>
                    <a:pt x="4828" y="6939"/>
                  </a:cubicBezTo>
                  <a:lnTo>
                    <a:pt x="4828" y="6939"/>
                  </a:lnTo>
                  <a:cubicBezTo>
                    <a:pt x="5632" y="7810"/>
                    <a:pt x="6503" y="8596"/>
                    <a:pt x="7426" y="9297"/>
                  </a:cubicBezTo>
                  <a:cubicBezTo>
                    <a:pt x="7509" y="9356"/>
                    <a:pt x="7598" y="9382"/>
                    <a:pt x="7683" y="9382"/>
                  </a:cubicBezTo>
                  <a:cubicBezTo>
                    <a:pt x="8017" y="9382"/>
                    <a:pt x="8317" y="8991"/>
                    <a:pt x="8194" y="8664"/>
                  </a:cubicBezTo>
                  <a:lnTo>
                    <a:pt x="8194" y="8664"/>
                  </a:lnTo>
                  <a:lnTo>
                    <a:pt x="8417" y="8921"/>
                  </a:lnTo>
                  <a:cubicBezTo>
                    <a:pt x="8521" y="9025"/>
                    <a:pt x="8645" y="9069"/>
                    <a:pt x="8768" y="9069"/>
                  </a:cubicBezTo>
                  <a:cubicBezTo>
                    <a:pt x="9152" y="9069"/>
                    <a:pt x="9529" y="8642"/>
                    <a:pt x="9271" y="8254"/>
                  </a:cubicBezTo>
                  <a:cubicBezTo>
                    <a:pt x="8963" y="7793"/>
                    <a:pt x="8622" y="7332"/>
                    <a:pt x="8297" y="6905"/>
                  </a:cubicBezTo>
                  <a:lnTo>
                    <a:pt x="8297" y="6905"/>
                  </a:lnTo>
                  <a:cubicBezTo>
                    <a:pt x="8895" y="7503"/>
                    <a:pt x="9493" y="8066"/>
                    <a:pt x="10142" y="8613"/>
                  </a:cubicBezTo>
                  <a:cubicBezTo>
                    <a:pt x="10255" y="8709"/>
                    <a:pt x="10389" y="8751"/>
                    <a:pt x="10522" y="8751"/>
                  </a:cubicBezTo>
                  <a:cubicBezTo>
                    <a:pt x="10932" y="8751"/>
                    <a:pt x="11328" y="8351"/>
                    <a:pt x="11031" y="7913"/>
                  </a:cubicBezTo>
                  <a:lnTo>
                    <a:pt x="10826" y="7622"/>
                  </a:lnTo>
                  <a:lnTo>
                    <a:pt x="10826" y="7622"/>
                  </a:lnTo>
                  <a:cubicBezTo>
                    <a:pt x="10894" y="7656"/>
                    <a:pt x="10962" y="7708"/>
                    <a:pt x="11048" y="7759"/>
                  </a:cubicBezTo>
                  <a:cubicBezTo>
                    <a:pt x="11135" y="7817"/>
                    <a:pt x="11232" y="7842"/>
                    <a:pt x="11328" y="7842"/>
                  </a:cubicBezTo>
                  <a:cubicBezTo>
                    <a:pt x="11689" y="7842"/>
                    <a:pt x="12050" y="7487"/>
                    <a:pt x="11902" y="7110"/>
                  </a:cubicBezTo>
                  <a:cubicBezTo>
                    <a:pt x="11783" y="6819"/>
                    <a:pt x="11663" y="6529"/>
                    <a:pt x="11526" y="6255"/>
                  </a:cubicBezTo>
                  <a:cubicBezTo>
                    <a:pt x="11714" y="6153"/>
                    <a:pt x="11851" y="5965"/>
                    <a:pt x="11902" y="5743"/>
                  </a:cubicBezTo>
                  <a:cubicBezTo>
                    <a:pt x="11973" y="5769"/>
                    <a:pt x="12044" y="5781"/>
                    <a:pt x="12114" y="5781"/>
                  </a:cubicBezTo>
                  <a:cubicBezTo>
                    <a:pt x="12451" y="5781"/>
                    <a:pt x="12751" y="5496"/>
                    <a:pt x="12722" y="5128"/>
                  </a:cubicBezTo>
                  <a:cubicBezTo>
                    <a:pt x="12859" y="5042"/>
                    <a:pt x="12927" y="4905"/>
                    <a:pt x="12944" y="4752"/>
                  </a:cubicBezTo>
                  <a:cubicBezTo>
                    <a:pt x="13201" y="4530"/>
                    <a:pt x="13252" y="4154"/>
                    <a:pt x="13064" y="3880"/>
                  </a:cubicBezTo>
                  <a:cubicBezTo>
                    <a:pt x="13115" y="3778"/>
                    <a:pt x="13149" y="3675"/>
                    <a:pt x="13167" y="3573"/>
                  </a:cubicBezTo>
                  <a:cubicBezTo>
                    <a:pt x="13235" y="3060"/>
                    <a:pt x="12620" y="2684"/>
                    <a:pt x="12261" y="2445"/>
                  </a:cubicBezTo>
                  <a:cubicBezTo>
                    <a:pt x="12169" y="2372"/>
                    <a:pt x="12058" y="2338"/>
                    <a:pt x="11949" y="2338"/>
                  </a:cubicBezTo>
                  <a:cubicBezTo>
                    <a:pt x="11775" y="2338"/>
                    <a:pt x="11604" y="2425"/>
                    <a:pt x="11509" y="2582"/>
                  </a:cubicBezTo>
                  <a:cubicBezTo>
                    <a:pt x="11424" y="2530"/>
                    <a:pt x="11355" y="2462"/>
                    <a:pt x="11270" y="2394"/>
                  </a:cubicBezTo>
                  <a:cubicBezTo>
                    <a:pt x="11150" y="2288"/>
                    <a:pt x="11001" y="2238"/>
                    <a:pt x="10852" y="2238"/>
                  </a:cubicBezTo>
                  <a:cubicBezTo>
                    <a:pt x="10640" y="2238"/>
                    <a:pt x="10427" y="2340"/>
                    <a:pt x="10296" y="2530"/>
                  </a:cubicBezTo>
                  <a:cubicBezTo>
                    <a:pt x="10273" y="2526"/>
                    <a:pt x="10249" y="2524"/>
                    <a:pt x="10224" y="2524"/>
                  </a:cubicBezTo>
                  <a:cubicBezTo>
                    <a:pt x="10157" y="2524"/>
                    <a:pt x="10085" y="2540"/>
                    <a:pt x="10023" y="2565"/>
                  </a:cubicBezTo>
                  <a:lnTo>
                    <a:pt x="9886" y="2462"/>
                  </a:lnTo>
                  <a:cubicBezTo>
                    <a:pt x="9793" y="2392"/>
                    <a:pt x="9684" y="2360"/>
                    <a:pt x="9577" y="2360"/>
                  </a:cubicBezTo>
                  <a:cubicBezTo>
                    <a:pt x="9369" y="2360"/>
                    <a:pt x="9168" y="2481"/>
                    <a:pt x="9100" y="2684"/>
                  </a:cubicBezTo>
                  <a:cubicBezTo>
                    <a:pt x="8912" y="2496"/>
                    <a:pt x="8741" y="2291"/>
                    <a:pt x="8570" y="2086"/>
                  </a:cubicBezTo>
                  <a:cubicBezTo>
                    <a:pt x="8452" y="1947"/>
                    <a:pt x="8317" y="1890"/>
                    <a:pt x="8187" y="1890"/>
                  </a:cubicBezTo>
                  <a:cubicBezTo>
                    <a:pt x="7771" y="1890"/>
                    <a:pt x="7399" y="2477"/>
                    <a:pt x="7750" y="2906"/>
                  </a:cubicBezTo>
                  <a:cubicBezTo>
                    <a:pt x="8263" y="3573"/>
                    <a:pt x="8810" y="4239"/>
                    <a:pt x="9322" y="4923"/>
                  </a:cubicBezTo>
                  <a:cubicBezTo>
                    <a:pt x="7750" y="3453"/>
                    <a:pt x="6383" y="1779"/>
                    <a:pt x="4931" y="190"/>
                  </a:cubicBezTo>
                  <a:cubicBezTo>
                    <a:pt x="4810" y="56"/>
                    <a:pt x="4674" y="0"/>
                    <a:pt x="454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0" name="Google Shape;642;p32"/>
            <p:cNvSpPr/>
            <p:nvPr/>
          </p:nvSpPr>
          <p:spPr>
            <a:xfrm rot="-2384385">
              <a:off x="3228689" y="235595"/>
              <a:ext cx="652092" cy="509758"/>
            </a:xfrm>
            <a:custGeom>
              <a:avLst/>
              <a:ahLst/>
              <a:rect l="l" t="t" r="r" b="b"/>
              <a:pathLst>
                <a:path w="14097" h="11020" extrusionOk="0">
                  <a:moveTo>
                    <a:pt x="2488" y="425"/>
                  </a:moveTo>
                  <a:cubicBezTo>
                    <a:pt x="3103" y="425"/>
                    <a:pt x="3764" y="811"/>
                    <a:pt x="4255" y="1099"/>
                  </a:cubicBezTo>
                  <a:cubicBezTo>
                    <a:pt x="5502" y="1902"/>
                    <a:pt x="6613" y="2910"/>
                    <a:pt x="7501" y="4089"/>
                  </a:cubicBezTo>
                  <a:cubicBezTo>
                    <a:pt x="7541" y="4159"/>
                    <a:pt x="7610" y="4194"/>
                    <a:pt x="7681" y="4194"/>
                  </a:cubicBezTo>
                  <a:cubicBezTo>
                    <a:pt x="7731" y="4194"/>
                    <a:pt x="7783" y="4176"/>
                    <a:pt x="7826" y="4140"/>
                  </a:cubicBezTo>
                  <a:cubicBezTo>
                    <a:pt x="8618" y="3415"/>
                    <a:pt x="9600" y="2967"/>
                    <a:pt x="10605" y="2967"/>
                  </a:cubicBezTo>
                  <a:cubicBezTo>
                    <a:pt x="11138" y="2967"/>
                    <a:pt x="11678" y="3093"/>
                    <a:pt x="12200" y="3372"/>
                  </a:cubicBezTo>
                  <a:cubicBezTo>
                    <a:pt x="13789" y="4209"/>
                    <a:pt x="13635" y="5986"/>
                    <a:pt x="12781" y="7284"/>
                  </a:cubicBezTo>
                  <a:cubicBezTo>
                    <a:pt x="11294" y="9540"/>
                    <a:pt x="7621" y="10206"/>
                    <a:pt x="5126" y="10599"/>
                  </a:cubicBezTo>
                  <a:cubicBezTo>
                    <a:pt x="3845" y="9933"/>
                    <a:pt x="2939" y="8429"/>
                    <a:pt x="2273" y="7250"/>
                  </a:cubicBezTo>
                  <a:cubicBezTo>
                    <a:pt x="1487" y="5866"/>
                    <a:pt x="752" y="4158"/>
                    <a:pt x="820" y="2534"/>
                  </a:cubicBezTo>
                  <a:cubicBezTo>
                    <a:pt x="855" y="1680"/>
                    <a:pt x="1265" y="689"/>
                    <a:pt x="2153" y="467"/>
                  </a:cubicBezTo>
                  <a:cubicBezTo>
                    <a:pt x="2262" y="438"/>
                    <a:pt x="2374" y="425"/>
                    <a:pt x="2488" y="425"/>
                  </a:cubicBezTo>
                  <a:close/>
                  <a:moveTo>
                    <a:pt x="2342" y="1"/>
                  </a:moveTo>
                  <a:cubicBezTo>
                    <a:pt x="1645" y="1"/>
                    <a:pt x="1054" y="369"/>
                    <a:pt x="701" y="1321"/>
                  </a:cubicBezTo>
                  <a:cubicBezTo>
                    <a:pt x="0" y="3235"/>
                    <a:pt x="803" y="5234"/>
                    <a:pt x="1658" y="6943"/>
                  </a:cubicBezTo>
                  <a:cubicBezTo>
                    <a:pt x="2358" y="8327"/>
                    <a:pt x="3452" y="10086"/>
                    <a:pt x="4938" y="10787"/>
                  </a:cubicBezTo>
                  <a:cubicBezTo>
                    <a:pt x="4938" y="10914"/>
                    <a:pt x="5041" y="11011"/>
                    <a:pt x="5165" y="11011"/>
                  </a:cubicBezTo>
                  <a:cubicBezTo>
                    <a:pt x="5175" y="11011"/>
                    <a:pt x="5184" y="11010"/>
                    <a:pt x="5194" y="11009"/>
                  </a:cubicBezTo>
                  <a:lnTo>
                    <a:pt x="5382" y="10975"/>
                  </a:lnTo>
                  <a:lnTo>
                    <a:pt x="5519" y="11009"/>
                  </a:lnTo>
                  <a:cubicBezTo>
                    <a:pt x="5530" y="11017"/>
                    <a:pt x="5542" y="11020"/>
                    <a:pt x="5554" y="11020"/>
                  </a:cubicBezTo>
                  <a:cubicBezTo>
                    <a:pt x="5597" y="11020"/>
                    <a:pt x="5639" y="10977"/>
                    <a:pt x="5639" y="10924"/>
                  </a:cubicBezTo>
                  <a:cubicBezTo>
                    <a:pt x="8714" y="10428"/>
                    <a:pt x="13140" y="9352"/>
                    <a:pt x="13823" y="5883"/>
                  </a:cubicBezTo>
                  <a:cubicBezTo>
                    <a:pt x="14096" y="4516"/>
                    <a:pt x="13191" y="3337"/>
                    <a:pt x="11995" y="2825"/>
                  </a:cubicBezTo>
                  <a:cubicBezTo>
                    <a:pt x="11549" y="2630"/>
                    <a:pt x="11092" y="2543"/>
                    <a:pt x="10637" y="2543"/>
                  </a:cubicBezTo>
                  <a:cubicBezTo>
                    <a:pt x="9575" y="2543"/>
                    <a:pt x="8532" y="3019"/>
                    <a:pt x="7706" y="3713"/>
                  </a:cubicBezTo>
                  <a:cubicBezTo>
                    <a:pt x="6741" y="2538"/>
                    <a:pt x="4172" y="1"/>
                    <a:pt x="234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290" name="Shape 643"/>
        <p:cNvGrpSpPr/>
        <p:nvPr/>
      </p:nvGrpSpPr>
      <p:grpSpPr>
        <a:xfrm>
          <a:off x="0" y="0"/>
          <a:ext cx="0" cy="0"/>
          <a:chOff x="0" y="0"/>
          <a:chExt cx="0" cy="0"/>
        </a:xfrm>
      </p:grpSpPr>
      <p:pic>
        <p:nvPicPr>
          <p:cNvPr id="2097210" name="Google Shape;644;p33"/>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265" name="Google Shape;645;p33"/>
          <p:cNvSpPr txBox="1">
            <a:spLocks noGrp="1"/>
          </p:cNvSpPr>
          <p:nvPr>
            <p:ph type="title"/>
          </p:nvPr>
        </p:nvSpPr>
        <p:spPr>
          <a:xfrm>
            <a:off x="5148225" y="2445867"/>
            <a:ext cx="3246900" cy="661200"/>
          </a:xfrm>
          <a:prstGeom prst="rect"/>
        </p:spPr>
        <p:txBody>
          <a:bodyPr anchor="ctr" anchorCtr="0" bIns="91425" lIns="91425" rIns="91425" spcFirstLastPara="1" tIns="91425" wrap="square">
            <a:noAutofit/>
          </a:bodyPr>
          <a:lstStyle>
            <a:lvl1pPr algn="ctr" lvl="0" rtl="0">
              <a:spcBef>
                <a:spcPts val="0"/>
              </a:spcBef>
              <a:spcAft>
                <a:spcPts val="0"/>
              </a:spcAft>
              <a:buSzPts val="3600"/>
              <a:buNone/>
              <a:defRPr sz="45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9266" name="Google Shape;646;p33"/>
          <p:cNvSpPr txBox="1">
            <a:spLocks noGrp="1"/>
          </p:cNvSpPr>
          <p:nvPr>
            <p:ph type="title" idx="2" hasCustomPrompt="1"/>
          </p:nvPr>
        </p:nvSpPr>
        <p:spPr>
          <a:xfrm>
            <a:off x="6237225" y="1382975"/>
            <a:ext cx="1068900" cy="841800"/>
          </a:xfrm>
          <a:prstGeom prst="rect"/>
        </p:spPr>
        <p:txBody>
          <a:bodyPr anchor="ctr" anchorCtr="0" bIns="91425" lIns="91425" rIns="91425" spcFirstLastPara="1" tIns="91425" wrap="square">
            <a:noAutofit/>
          </a:bodyPr>
          <a:lstStyle>
            <a:lvl1pPr algn="ctr" lvl="0" rtl="0">
              <a:spcBef>
                <a:spcPts val="0"/>
              </a:spcBef>
              <a:spcAft>
                <a:spcPts val="0"/>
              </a:spcAft>
              <a:buSzPts val="6000"/>
              <a:buNone/>
              <a:defRPr sz="7500">
                <a:solidFill>
                  <a:schemeClr val="accent3"/>
                </a:solidFill>
              </a:defRPr>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9267" name="Google Shape;647;p33"/>
          <p:cNvSpPr txBox="1">
            <a:spLocks noGrp="1"/>
          </p:cNvSpPr>
          <p:nvPr>
            <p:ph type="subTitle" idx="1"/>
          </p:nvPr>
        </p:nvSpPr>
        <p:spPr>
          <a:xfrm>
            <a:off x="5310222" y="3089717"/>
            <a:ext cx="2922900" cy="6612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268" name="Google Shape;648;p33"/>
          <p:cNvSpPr/>
          <p:nvPr/>
        </p:nvSpPr>
        <p:spPr>
          <a:xfrm rot="1131438">
            <a:off x="7478236" y="230379"/>
            <a:ext cx="511731" cy="357497"/>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9" name="Google Shape;649;p33"/>
          <p:cNvSpPr/>
          <p:nvPr/>
        </p:nvSpPr>
        <p:spPr>
          <a:xfrm rot="1762781">
            <a:off x="8200810" y="17578"/>
            <a:ext cx="635667" cy="444058"/>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241" name="Shape 650"/>
        <p:cNvGrpSpPr/>
        <p:nvPr/>
      </p:nvGrpSpPr>
      <p:grpSpPr>
        <a:xfrm>
          <a:off x="0" y="0"/>
          <a:ext cx="0" cy="0"/>
          <a:chOff x="0" y="0"/>
          <a:chExt cx="0" cy="0"/>
        </a:xfrm>
      </p:grpSpPr>
      <p:pic>
        <p:nvPicPr>
          <p:cNvPr id="2097202" name="Google Shape;651;p34"/>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095" name="Google Shape;652;p34"/>
          <p:cNvSpPr/>
          <p:nvPr/>
        </p:nvSpPr>
        <p:spPr>
          <a:xfrm rot="2699898">
            <a:off x="3674229" y="4456024"/>
            <a:ext cx="511728" cy="357499"/>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96" name="Google Shape;653;p34"/>
          <p:cNvSpPr txBox="1">
            <a:spLocks noGrp="1"/>
          </p:cNvSpPr>
          <p:nvPr>
            <p:ph type="title"/>
          </p:nvPr>
        </p:nvSpPr>
        <p:spPr>
          <a:xfrm>
            <a:off x="2631900" y="2261698"/>
            <a:ext cx="3880200" cy="688500"/>
          </a:xfrm>
          <a:prstGeom prst="rect"/>
        </p:spPr>
        <p:txBody>
          <a:bodyPr anchor="ctr" anchorCtr="0" bIns="91425" lIns="91425" rIns="91425" spcFirstLastPara="1" tIns="91425" wrap="square">
            <a:noAutofit/>
          </a:bodyPr>
          <a:lstStyle>
            <a:lvl1pPr algn="ctr" lvl="0" rtl="0">
              <a:spcBef>
                <a:spcPts val="0"/>
              </a:spcBef>
              <a:spcAft>
                <a:spcPts val="0"/>
              </a:spcAft>
              <a:buSzPts val="3600"/>
              <a:buNone/>
              <a:defRPr sz="45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9097" name="Google Shape;654;p34"/>
          <p:cNvSpPr txBox="1">
            <a:spLocks noGrp="1"/>
          </p:cNvSpPr>
          <p:nvPr>
            <p:ph type="title" idx="2" hasCustomPrompt="1"/>
          </p:nvPr>
        </p:nvSpPr>
        <p:spPr>
          <a:xfrm>
            <a:off x="3692838" y="1329850"/>
            <a:ext cx="1758300" cy="841800"/>
          </a:xfrm>
          <a:prstGeom prst="rect"/>
        </p:spPr>
        <p:txBody>
          <a:bodyPr anchor="ctr" anchorCtr="0" bIns="91425" lIns="91425" rIns="91425" spcFirstLastPara="1" tIns="91425" wrap="square">
            <a:noAutofit/>
          </a:bodyPr>
          <a:lstStyle>
            <a:lvl1pPr algn="ctr" lvl="0" rtl="0">
              <a:spcBef>
                <a:spcPts val="0"/>
              </a:spcBef>
              <a:spcAft>
                <a:spcPts val="0"/>
              </a:spcAft>
              <a:buSzPts val="6000"/>
              <a:buNone/>
              <a:defRPr sz="7500">
                <a:solidFill>
                  <a:schemeClr val="accent3"/>
                </a:solidFill>
              </a:defRPr>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9098" name="Google Shape;655;p34"/>
          <p:cNvSpPr txBox="1">
            <a:spLocks noGrp="1"/>
          </p:cNvSpPr>
          <p:nvPr>
            <p:ph type="subTitle" idx="1"/>
          </p:nvPr>
        </p:nvSpPr>
        <p:spPr>
          <a:xfrm>
            <a:off x="3063600" y="3008950"/>
            <a:ext cx="3016800" cy="546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grpSp>
        <p:nvGrpSpPr>
          <p:cNvPr id="242" name="Google Shape;656;p34"/>
          <p:cNvGrpSpPr/>
          <p:nvPr/>
        </p:nvGrpSpPr>
        <p:grpSpPr>
          <a:xfrm rot="166182">
            <a:off x="8073665" y="3600921"/>
            <a:ext cx="677478" cy="1602296"/>
            <a:chOff x="7964289" y="3664682"/>
            <a:chExt cx="630767" cy="1491820"/>
          </a:xfrm>
        </p:grpSpPr>
        <p:sp>
          <p:nvSpPr>
            <p:cNvPr id="1049099" name="Google Shape;657;p34"/>
            <p:cNvSpPr/>
            <p:nvPr/>
          </p:nvSpPr>
          <p:spPr>
            <a:xfrm rot="163703">
              <a:off x="7988544" y="3701642"/>
              <a:ext cx="568295" cy="1032620"/>
            </a:xfrm>
            <a:custGeom>
              <a:avLst/>
              <a:ahLst/>
              <a:rect l="l" t="t" r="r" b="b"/>
              <a:pathLst>
                <a:path w="14370" h="26111" extrusionOk="0">
                  <a:moveTo>
                    <a:pt x="5226" y="6453"/>
                  </a:moveTo>
                  <a:lnTo>
                    <a:pt x="5226" y="6453"/>
                  </a:lnTo>
                  <a:cubicBezTo>
                    <a:pt x="6285" y="7461"/>
                    <a:pt x="7293" y="8520"/>
                    <a:pt x="8284" y="9597"/>
                  </a:cubicBezTo>
                  <a:cubicBezTo>
                    <a:pt x="7959" y="9682"/>
                    <a:pt x="7754" y="10007"/>
                    <a:pt x="7823" y="10348"/>
                  </a:cubicBezTo>
                  <a:cubicBezTo>
                    <a:pt x="7037" y="8999"/>
                    <a:pt x="6114" y="7734"/>
                    <a:pt x="5226" y="6453"/>
                  </a:cubicBezTo>
                  <a:close/>
                  <a:moveTo>
                    <a:pt x="3773" y="22736"/>
                  </a:moveTo>
                  <a:cubicBezTo>
                    <a:pt x="3961" y="23026"/>
                    <a:pt x="4149" y="23317"/>
                    <a:pt x="4337" y="23607"/>
                  </a:cubicBezTo>
                  <a:cubicBezTo>
                    <a:pt x="4098" y="23351"/>
                    <a:pt x="3927" y="23060"/>
                    <a:pt x="3773" y="22736"/>
                  </a:cubicBezTo>
                  <a:close/>
                  <a:moveTo>
                    <a:pt x="6985" y="1"/>
                  </a:moveTo>
                  <a:cubicBezTo>
                    <a:pt x="6548" y="1"/>
                    <a:pt x="6114" y="442"/>
                    <a:pt x="6439" y="883"/>
                  </a:cubicBezTo>
                  <a:cubicBezTo>
                    <a:pt x="6832" y="1395"/>
                    <a:pt x="7242" y="1908"/>
                    <a:pt x="7652" y="2420"/>
                  </a:cubicBezTo>
                  <a:cubicBezTo>
                    <a:pt x="7020" y="1822"/>
                    <a:pt x="6353" y="1276"/>
                    <a:pt x="5670" y="763"/>
                  </a:cubicBezTo>
                  <a:cubicBezTo>
                    <a:pt x="5561" y="685"/>
                    <a:pt x="5454" y="651"/>
                    <a:pt x="5354" y="651"/>
                  </a:cubicBezTo>
                  <a:cubicBezTo>
                    <a:pt x="4949" y="651"/>
                    <a:pt x="4655" y="1200"/>
                    <a:pt x="4833" y="1583"/>
                  </a:cubicBezTo>
                  <a:cubicBezTo>
                    <a:pt x="5123" y="2198"/>
                    <a:pt x="5448" y="2796"/>
                    <a:pt x="5824" y="3360"/>
                  </a:cubicBezTo>
                  <a:cubicBezTo>
                    <a:pt x="5362" y="3052"/>
                    <a:pt x="4901" y="2779"/>
                    <a:pt x="4422" y="2540"/>
                  </a:cubicBezTo>
                  <a:cubicBezTo>
                    <a:pt x="4337" y="2496"/>
                    <a:pt x="4245" y="2476"/>
                    <a:pt x="4153" y="2476"/>
                  </a:cubicBezTo>
                  <a:cubicBezTo>
                    <a:pt x="3708" y="2476"/>
                    <a:pt x="3260" y="2938"/>
                    <a:pt x="3585" y="3377"/>
                  </a:cubicBezTo>
                  <a:cubicBezTo>
                    <a:pt x="3688" y="3497"/>
                    <a:pt x="3773" y="3616"/>
                    <a:pt x="3876" y="3753"/>
                  </a:cubicBezTo>
                  <a:cubicBezTo>
                    <a:pt x="3585" y="3514"/>
                    <a:pt x="3295" y="3292"/>
                    <a:pt x="2987" y="3087"/>
                  </a:cubicBezTo>
                  <a:cubicBezTo>
                    <a:pt x="2887" y="3017"/>
                    <a:pt x="2786" y="2986"/>
                    <a:pt x="2690" y="2986"/>
                  </a:cubicBezTo>
                  <a:cubicBezTo>
                    <a:pt x="2292" y="2986"/>
                    <a:pt x="1978" y="3505"/>
                    <a:pt x="2184" y="3890"/>
                  </a:cubicBezTo>
                  <a:cubicBezTo>
                    <a:pt x="2509" y="4488"/>
                    <a:pt x="2851" y="5069"/>
                    <a:pt x="3226" y="5633"/>
                  </a:cubicBezTo>
                  <a:lnTo>
                    <a:pt x="2919" y="5325"/>
                  </a:lnTo>
                  <a:cubicBezTo>
                    <a:pt x="2808" y="5209"/>
                    <a:pt x="2668" y="5159"/>
                    <a:pt x="2529" y="5159"/>
                  </a:cubicBezTo>
                  <a:cubicBezTo>
                    <a:pt x="2175" y="5159"/>
                    <a:pt x="1822" y="5484"/>
                    <a:pt x="1945" y="5889"/>
                  </a:cubicBezTo>
                  <a:cubicBezTo>
                    <a:pt x="2167" y="6504"/>
                    <a:pt x="2423" y="7119"/>
                    <a:pt x="2731" y="7700"/>
                  </a:cubicBezTo>
                  <a:lnTo>
                    <a:pt x="2543" y="7478"/>
                  </a:lnTo>
                  <a:cubicBezTo>
                    <a:pt x="2441" y="7359"/>
                    <a:pt x="2314" y="7308"/>
                    <a:pt x="2187" y="7308"/>
                  </a:cubicBezTo>
                  <a:cubicBezTo>
                    <a:pt x="1804" y="7308"/>
                    <a:pt x="1415" y="7764"/>
                    <a:pt x="1672" y="8161"/>
                  </a:cubicBezTo>
                  <a:cubicBezTo>
                    <a:pt x="1996" y="8640"/>
                    <a:pt x="2321" y="9135"/>
                    <a:pt x="2628" y="9631"/>
                  </a:cubicBezTo>
                  <a:cubicBezTo>
                    <a:pt x="2600" y="9624"/>
                    <a:pt x="2571" y="9621"/>
                    <a:pt x="2542" y="9621"/>
                  </a:cubicBezTo>
                  <a:cubicBezTo>
                    <a:pt x="2198" y="9621"/>
                    <a:pt x="1890" y="10072"/>
                    <a:pt x="2048" y="10451"/>
                  </a:cubicBezTo>
                  <a:cubicBezTo>
                    <a:pt x="2663" y="11903"/>
                    <a:pt x="3500" y="13253"/>
                    <a:pt x="4217" y="14654"/>
                  </a:cubicBezTo>
                  <a:cubicBezTo>
                    <a:pt x="3192" y="13561"/>
                    <a:pt x="2218" y="12416"/>
                    <a:pt x="1108" y="11408"/>
                  </a:cubicBezTo>
                  <a:cubicBezTo>
                    <a:pt x="992" y="11283"/>
                    <a:pt x="855" y="11230"/>
                    <a:pt x="722" y="11230"/>
                  </a:cubicBezTo>
                  <a:cubicBezTo>
                    <a:pt x="346" y="11230"/>
                    <a:pt x="1" y="11653"/>
                    <a:pt x="253" y="12057"/>
                  </a:cubicBezTo>
                  <a:cubicBezTo>
                    <a:pt x="800" y="13133"/>
                    <a:pt x="1432" y="14159"/>
                    <a:pt x="2082" y="15184"/>
                  </a:cubicBezTo>
                  <a:cubicBezTo>
                    <a:pt x="2059" y="15181"/>
                    <a:pt x="2036" y="15180"/>
                    <a:pt x="2014" y="15180"/>
                  </a:cubicBezTo>
                  <a:cubicBezTo>
                    <a:pt x="1623" y="15180"/>
                    <a:pt x="1357" y="15597"/>
                    <a:pt x="1535" y="15953"/>
                  </a:cubicBezTo>
                  <a:cubicBezTo>
                    <a:pt x="2440" y="17764"/>
                    <a:pt x="3449" y="19489"/>
                    <a:pt x="4440" y="21249"/>
                  </a:cubicBezTo>
                  <a:cubicBezTo>
                    <a:pt x="3995" y="20737"/>
                    <a:pt x="3517" y="20258"/>
                    <a:pt x="3021" y="19814"/>
                  </a:cubicBezTo>
                  <a:cubicBezTo>
                    <a:pt x="2924" y="19730"/>
                    <a:pt x="2812" y="19693"/>
                    <a:pt x="2703" y="19693"/>
                  </a:cubicBezTo>
                  <a:cubicBezTo>
                    <a:pt x="2371" y="19693"/>
                    <a:pt x="2064" y="20031"/>
                    <a:pt x="2270" y="20378"/>
                  </a:cubicBezTo>
                  <a:cubicBezTo>
                    <a:pt x="2680" y="21044"/>
                    <a:pt x="3107" y="21711"/>
                    <a:pt x="3534" y="22360"/>
                  </a:cubicBezTo>
                  <a:cubicBezTo>
                    <a:pt x="3488" y="22337"/>
                    <a:pt x="3441" y="22327"/>
                    <a:pt x="3396" y="22327"/>
                  </a:cubicBezTo>
                  <a:cubicBezTo>
                    <a:pt x="3203" y="22327"/>
                    <a:pt x="3038" y="22512"/>
                    <a:pt x="3107" y="22719"/>
                  </a:cubicBezTo>
                  <a:cubicBezTo>
                    <a:pt x="3483" y="24000"/>
                    <a:pt x="4781" y="25282"/>
                    <a:pt x="5841" y="26033"/>
                  </a:cubicBezTo>
                  <a:cubicBezTo>
                    <a:pt x="5915" y="26087"/>
                    <a:pt x="5990" y="26111"/>
                    <a:pt x="6062" y="26111"/>
                  </a:cubicBezTo>
                  <a:cubicBezTo>
                    <a:pt x="6355" y="26111"/>
                    <a:pt x="6590" y="25724"/>
                    <a:pt x="6439" y="25435"/>
                  </a:cubicBezTo>
                  <a:cubicBezTo>
                    <a:pt x="6097" y="24820"/>
                    <a:pt x="5755" y="24222"/>
                    <a:pt x="5396" y="23624"/>
                  </a:cubicBezTo>
                  <a:lnTo>
                    <a:pt x="5396" y="23624"/>
                  </a:lnTo>
                  <a:cubicBezTo>
                    <a:pt x="5601" y="23846"/>
                    <a:pt x="5841" y="24034"/>
                    <a:pt x="6080" y="24222"/>
                  </a:cubicBezTo>
                  <a:cubicBezTo>
                    <a:pt x="6179" y="24317"/>
                    <a:pt x="6293" y="24357"/>
                    <a:pt x="6404" y="24357"/>
                  </a:cubicBezTo>
                  <a:cubicBezTo>
                    <a:pt x="6734" y="24357"/>
                    <a:pt x="7036" y="23999"/>
                    <a:pt x="6832" y="23641"/>
                  </a:cubicBezTo>
                  <a:cubicBezTo>
                    <a:pt x="6217" y="22377"/>
                    <a:pt x="5533" y="21147"/>
                    <a:pt x="4850" y="19917"/>
                  </a:cubicBezTo>
                  <a:lnTo>
                    <a:pt x="4850" y="19917"/>
                  </a:lnTo>
                  <a:cubicBezTo>
                    <a:pt x="5021" y="20122"/>
                    <a:pt x="5174" y="20310"/>
                    <a:pt x="5345" y="20515"/>
                  </a:cubicBezTo>
                  <a:cubicBezTo>
                    <a:pt x="5444" y="20626"/>
                    <a:pt x="5559" y="20673"/>
                    <a:pt x="5673" y="20673"/>
                  </a:cubicBezTo>
                  <a:cubicBezTo>
                    <a:pt x="6014" y="20673"/>
                    <a:pt x="6340" y="20254"/>
                    <a:pt x="6148" y="19882"/>
                  </a:cubicBezTo>
                  <a:cubicBezTo>
                    <a:pt x="5345" y="18328"/>
                    <a:pt x="4388" y="16841"/>
                    <a:pt x="3449" y="15372"/>
                  </a:cubicBezTo>
                  <a:lnTo>
                    <a:pt x="3449" y="15372"/>
                  </a:lnTo>
                  <a:cubicBezTo>
                    <a:pt x="4047" y="15987"/>
                    <a:pt x="4679" y="16585"/>
                    <a:pt x="5328" y="17132"/>
                  </a:cubicBezTo>
                  <a:cubicBezTo>
                    <a:pt x="5436" y="17225"/>
                    <a:pt x="5570" y="17268"/>
                    <a:pt x="5702" y="17268"/>
                  </a:cubicBezTo>
                  <a:cubicBezTo>
                    <a:pt x="6027" y="17268"/>
                    <a:pt x="6338" y="17008"/>
                    <a:pt x="6217" y="16619"/>
                  </a:cubicBezTo>
                  <a:cubicBezTo>
                    <a:pt x="6012" y="15987"/>
                    <a:pt x="5755" y="15372"/>
                    <a:pt x="5465" y="14757"/>
                  </a:cubicBezTo>
                  <a:lnTo>
                    <a:pt x="5465" y="14757"/>
                  </a:lnTo>
                  <a:cubicBezTo>
                    <a:pt x="5533" y="14842"/>
                    <a:pt x="5601" y="14927"/>
                    <a:pt x="5687" y="15013"/>
                  </a:cubicBezTo>
                  <a:cubicBezTo>
                    <a:pt x="5797" y="15145"/>
                    <a:pt x="5923" y="15200"/>
                    <a:pt x="6045" y="15200"/>
                  </a:cubicBezTo>
                  <a:cubicBezTo>
                    <a:pt x="6397" y="15200"/>
                    <a:pt x="6719" y="14744"/>
                    <a:pt x="6541" y="14364"/>
                  </a:cubicBezTo>
                  <a:cubicBezTo>
                    <a:pt x="6234" y="13714"/>
                    <a:pt x="5926" y="13099"/>
                    <a:pt x="5601" y="12467"/>
                  </a:cubicBezTo>
                  <a:lnTo>
                    <a:pt x="5601" y="12467"/>
                  </a:lnTo>
                  <a:lnTo>
                    <a:pt x="5670" y="12535"/>
                  </a:lnTo>
                  <a:cubicBezTo>
                    <a:pt x="5790" y="12630"/>
                    <a:pt x="5925" y="12672"/>
                    <a:pt x="6054" y="12672"/>
                  </a:cubicBezTo>
                  <a:cubicBezTo>
                    <a:pt x="6437" y="12672"/>
                    <a:pt x="6771" y="12304"/>
                    <a:pt x="6541" y="11869"/>
                  </a:cubicBezTo>
                  <a:cubicBezTo>
                    <a:pt x="6165" y="11117"/>
                    <a:pt x="5704" y="10417"/>
                    <a:pt x="5260" y="9699"/>
                  </a:cubicBezTo>
                  <a:lnTo>
                    <a:pt x="5260" y="9699"/>
                  </a:lnTo>
                  <a:cubicBezTo>
                    <a:pt x="5875" y="10400"/>
                    <a:pt x="6541" y="11049"/>
                    <a:pt x="7259" y="11664"/>
                  </a:cubicBezTo>
                  <a:cubicBezTo>
                    <a:pt x="7376" y="11771"/>
                    <a:pt x="7514" y="11819"/>
                    <a:pt x="7648" y="11819"/>
                  </a:cubicBezTo>
                  <a:cubicBezTo>
                    <a:pt x="7962" y="11819"/>
                    <a:pt x="8257" y="11557"/>
                    <a:pt x="8233" y="11186"/>
                  </a:cubicBezTo>
                  <a:lnTo>
                    <a:pt x="8233" y="11186"/>
                  </a:lnTo>
                  <a:cubicBezTo>
                    <a:pt x="8523" y="11715"/>
                    <a:pt x="8831" y="12211"/>
                    <a:pt x="9138" y="12723"/>
                  </a:cubicBezTo>
                  <a:cubicBezTo>
                    <a:pt x="9019" y="12621"/>
                    <a:pt x="8916" y="12501"/>
                    <a:pt x="8814" y="12416"/>
                  </a:cubicBezTo>
                  <a:cubicBezTo>
                    <a:pt x="8686" y="12296"/>
                    <a:pt x="8539" y="12245"/>
                    <a:pt x="8397" y="12245"/>
                  </a:cubicBezTo>
                  <a:cubicBezTo>
                    <a:pt x="7971" y="12245"/>
                    <a:pt x="7583" y="12706"/>
                    <a:pt x="7840" y="13168"/>
                  </a:cubicBezTo>
                  <a:cubicBezTo>
                    <a:pt x="7976" y="13424"/>
                    <a:pt x="8113" y="13680"/>
                    <a:pt x="8267" y="13936"/>
                  </a:cubicBezTo>
                  <a:cubicBezTo>
                    <a:pt x="7942" y="14073"/>
                    <a:pt x="7823" y="14466"/>
                    <a:pt x="8011" y="14774"/>
                  </a:cubicBezTo>
                  <a:cubicBezTo>
                    <a:pt x="8472" y="15543"/>
                    <a:pt x="8916" y="16328"/>
                    <a:pt x="9360" y="17114"/>
                  </a:cubicBezTo>
                  <a:lnTo>
                    <a:pt x="8814" y="16499"/>
                  </a:lnTo>
                  <a:cubicBezTo>
                    <a:pt x="8692" y="16360"/>
                    <a:pt x="8548" y="16302"/>
                    <a:pt x="8407" y="16302"/>
                  </a:cubicBezTo>
                  <a:cubicBezTo>
                    <a:pt x="7992" y="16302"/>
                    <a:pt x="7598" y="16805"/>
                    <a:pt x="7840" y="17251"/>
                  </a:cubicBezTo>
                  <a:lnTo>
                    <a:pt x="8506" y="18447"/>
                  </a:lnTo>
                  <a:cubicBezTo>
                    <a:pt x="8284" y="18635"/>
                    <a:pt x="8216" y="18960"/>
                    <a:pt x="8369" y="19216"/>
                  </a:cubicBezTo>
                  <a:cubicBezTo>
                    <a:pt x="8643" y="19729"/>
                    <a:pt x="8933" y="20241"/>
                    <a:pt x="9224" y="20737"/>
                  </a:cubicBezTo>
                  <a:cubicBezTo>
                    <a:pt x="9192" y="20730"/>
                    <a:pt x="9160" y="20727"/>
                    <a:pt x="9128" y="20727"/>
                  </a:cubicBezTo>
                  <a:cubicBezTo>
                    <a:pt x="8683" y="20727"/>
                    <a:pt x="8277" y="21368"/>
                    <a:pt x="8660" y="21830"/>
                  </a:cubicBezTo>
                  <a:cubicBezTo>
                    <a:pt x="9258" y="22582"/>
                    <a:pt x="9822" y="23368"/>
                    <a:pt x="10351" y="24188"/>
                  </a:cubicBezTo>
                  <a:cubicBezTo>
                    <a:pt x="10484" y="24400"/>
                    <a:pt x="10671" y="24489"/>
                    <a:pt x="10855" y="24489"/>
                  </a:cubicBezTo>
                  <a:cubicBezTo>
                    <a:pt x="11264" y="24489"/>
                    <a:pt x="11658" y="24051"/>
                    <a:pt x="11411" y="23556"/>
                  </a:cubicBezTo>
                  <a:cubicBezTo>
                    <a:pt x="11411" y="23539"/>
                    <a:pt x="11394" y="23522"/>
                    <a:pt x="11377" y="23505"/>
                  </a:cubicBezTo>
                  <a:cubicBezTo>
                    <a:pt x="11496" y="23436"/>
                    <a:pt x="11599" y="23351"/>
                    <a:pt x="11667" y="23231"/>
                  </a:cubicBezTo>
                  <a:cubicBezTo>
                    <a:pt x="11694" y="23235"/>
                    <a:pt x="11721" y="23237"/>
                    <a:pt x="11749" y="23237"/>
                  </a:cubicBezTo>
                  <a:cubicBezTo>
                    <a:pt x="12171" y="23237"/>
                    <a:pt x="12604" y="22759"/>
                    <a:pt x="12299" y="22326"/>
                  </a:cubicBezTo>
                  <a:cubicBezTo>
                    <a:pt x="12128" y="22069"/>
                    <a:pt x="11958" y="21830"/>
                    <a:pt x="11804" y="21574"/>
                  </a:cubicBezTo>
                  <a:lnTo>
                    <a:pt x="11804" y="21574"/>
                  </a:lnTo>
                  <a:cubicBezTo>
                    <a:pt x="11861" y="21588"/>
                    <a:pt x="11920" y="21594"/>
                    <a:pt x="11978" y="21594"/>
                  </a:cubicBezTo>
                  <a:cubicBezTo>
                    <a:pt x="12355" y="21594"/>
                    <a:pt x="12716" y="21315"/>
                    <a:pt x="12538" y="20856"/>
                  </a:cubicBezTo>
                  <a:cubicBezTo>
                    <a:pt x="12436" y="20583"/>
                    <a:pt x="12333" y="20310"/>
                    <a:pt x="12197" y="20036"/>
                  </a:cubicBezTo>
                  <a:cubicBezTo>
                    <a:pt x="12573" y="19951"/>
                    <a:pt x="12880" y="19507"/>
                    <a:pt x="12641" y="19114"/>
                  </a:cubicBezTo>
                  <a:cubicBezTo>
                    <a:pt x="12316" y="18550"/>
                    <a:pt x="11992" y="17986"/>
                    <a:pt x="11650" y="17405"/>
                  </a:cubicBezTo>
                  <a:lnTo>
                    <a:pt x="11650" y="17405"/>
                  </a:lnTo>
                  <a:cubicBezTo>
                    <a:pt x="11838" y="17627"/>
                    <a:pt x="12043" y="17849"/>
                    <a:pt x="12231" y="18071"/>
                  </a:cubicBezTo>
                  <a:cubicBezTo>
                    <a:pt x="12358" y="18216"/>
                    <a:pt x="12500" y="18276"/>
                    <a:pt x="12636" y="18276"/>
                  </a:cubicBezTo>
                  <a:cubicBezTo>
                    <a:pt x="13030" y="18276"/>
                    <a:pt x="13378" y="17769"/>
                    <a:pt x="13188" y="17337"/>
                  </a:cubicBezTo>
                  <a:cubicBezTo>
                    <a:pt x="12966" y="16875"/>
                    <a:pt x="12761" y="16414"/>
                    <a:pt x="12504" y="15970"/>
                  </a:cubicBezTo>
                  <a:lnTo>
                    <a:pt x="12504" y="15970"/>
                  </a:lnTo>
                  <a:cubicBezTo>
                    <a:pt x="12726" y="16192"/>
                    <a:pt x="12931" y="16397"/>
                    <a:pt x="13171" y="16602"/>
                  </a:cubicBezTo>
                  <a:cubicBezTo>
                    <a:pt x="13273" y="16692"/>
                    <a:pt x="13397" y="16731"/>
                    <a:pt x="13520" y="16731"/>
                  </a:cubicBezTo>
                  <a:cubicBezTo>
                    <a:pt x="13909" y="16731"/>
                    <a:pt x="14293" y="16342"/>
                    <a:pt x="14008" y="15953"/>
                  </a:cubicBezTo>
                  <a:cubicBezTo>
                    <a:pt x="13376" y="15115"/>
                    <a:pt x="12726" y="14278"/>
                    <a:pt x="12077" y="13458"/>
                  </a:cubicBezTo>
                  <a:lnTo>
                    <a:pt x="12077" y="13458"/>
                  </a:lnTo>
                  <a:cubicBezTo>
                    <a:pt x="12419" y="13766"/>
                    <a:pt x="12761" y="14056"/>
                    <a:pt x="13102" y="14346"/>
                  </a:cubicBezTo>
                  <a:cubicBezTo>
                    <a:pt x="13229" y="14447"/>
                    <a:pt x="13363" y="14490"/>
                    <a:pt x="13491" y="14490"/>
                  </a:cubicBezTo>
                  <a:cubicBezTo>
                    <a:pt x="13953" y="14490"/>
                    <a:pt x="14335" y="13933"/>
                    <a:pt x="13974" y="13492"/>
                  </a:cubicBezTo>
                  <a:cubicBezTo>
                    <a:pt x="12077" y="11373"/>
                    <a:pt x="10163" y="9289"/>
                    <a:pt x="8301" y="7153"/>
                  </a:cubicBezTo>
                  <a:lnTo>
                    <a:pt x="8301" y="7153"/>
                  </a:lnTo>
                  <a:cubicBezTo>
                    <a:pt x="9651" y="8571"/>
                    <a:pt x="10915" y="10092"/>
                    <a:pt x="12402" y="11322"/>
                  </a:cubicBezTo>
                  <a:cubicBezTo>
                    <a:pt x="12522" y="11422"/>
                    <a:pt x="12665" y="11465"/>
                    <a:pt x="12808" y="11465"/>
                  </a:cubicBezTo>
                  <a:cubicBezTo>
                    <a:pt x="13251" y="11465"/>
                    <a:pt x="13682" y="11045"/>
                    <a:pt x="13359" y="10605"/>
                  </a:cubicBezTo>
                  <a:cubicBezTo>
                    <a:pt x="11821" y="8520"/>
                    <a:pt x="9941" y="6692"/>
                    <a:pt x="8301" y="4693"/>
                  </a:cubicBezTo>
                  <a:lnTo>
                    <a:pt x="8301" y="4693"/>
                  </a:lnTo>
                  <a:cubicBezTo>
                    <a:pt x="9873" y="6299"/>
                    <a:pt x="11342" y="7990"/>
                    <a:pt x="13119" y="9374"/>
                  </a:cubicBezTo>
                  <a:cubicBezTo>
                    <a:pt x="13240" y="9470"/>
                    <a:pt x="13382" y="9512"/>
                    <a:pt x="13521" y="9512"/>
                  </a:cubicBezTo>
                  <a:cubicBezTo>
                    <a:pt x="13956" y="9512"/>
                    <a:pt x="14369" y="9105"/>
                    <a:pt x="14059" y="8640"/>
                  </a:cubicBezTo>
                  <a:cubicBezTo>
                    <a:pt x="13376" y="7580"/>
                    <a:pt x="12607" y="6572"/>
                    <a:pt x="11821" y="5598"/>
                  </a:cubicBezTo>
                  <a:lnTo>
                    <a:pt x="11821" y="5598"/>
                  </a:lnTo>
                  <a:lnTo>
                    <a:pt x="11872" y="5633"/>
                  </a:lnTo>
                  <a:cubicBezTo>
                    <a:pt x="12007" y="5741"/>
                    <a:pt x="12157" y="5789"/>
                    <a:pt x="12299" y="5789"/>
                  </a:cubicBezTo>
                  <a:cubicBezTo>
                    <a:pt x="12715" y="5789"/>
                    <a:pt x="13071" y="5381"/>
                    <a:pt x="12829" y="4898"/>
                  </a:cubicBezTo>
                  <a:cubicBezTo>
                    <a:pt x="12060" y="3445"/>
                    <a:pt x="11120" y="2096"/>
                    <a:pt x="10334" y="626"/>
                  </a:cubicBezTo>
                  <a:cubicBezTo>
                    <a:pt x="10225" y="425"/>
                    <a:pt x="10033" y="340"/>
                    <a:pt x="9837" y="340"/>
                  </a:cubicBezTo>
                  <a:cubicBezTo>
                    <a:pt x="9448" y="340"/>
                    <a:pt x="9042" y="673"/>
                    <a:pt x="9224" y="1105"/>
                  </a:cubicBezTo>
                  <a:cubicBezTo>
                    <a:pt x="9377" y="1481"/>
                    <a:pt x="9480" y="1839"/>
                    <a:pt x="9651" y="2164"/>
                  </a:cubicBezTo>
                  <a:cubicBezTo>
                    <a:pt x="8899" y="1498"/>
                    <a:pt x="8147" y="814"/>
                    <a:pt x="7378" y="148"/>
                  </a:cubicBezTo>
                  <a:cubicBezTo>
                    <a:pt x="7263" y="45"/>
                    <a:pt x="7124" y="1"/>
                    <a:pt x="6985"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0" name="Google Shape;658;p34"/>
            <p:cNvSpPr/>
            <p:nvPr/>
          </p:nvSpPr>
          <p:spPr>
            <a:xfrm rot="163703">
              <a:off x="8195376" y="4188081"/>
              <a:ext cx="235583" cy="934108"/>
            </a:xfrm>
            <a:custGeom>
              <a:avLst/>
              <a:ahLst/>
              <a:rect l="l" t="t" r="r" b="b"/>
              <a:pathLst>
                <a:path w="5957" h="23620" extrusionOk="0">
                  <a:moveTo>
                    <a:pt x="1516" y="1"/>
                  </a:moveTo>
                  <a:cubicBezTo>
                    <a:pt x="1210" y="1"/>
                    <a:pt x="1019" y="271"/>
                    <a:pt x="991" y="553"/>
                  </a:cubicBezTo>
                  <a:lnTo>
                    <a:pt x="855" y="553"/>
                  </a:lnTo>
                  <a:cubicBezTo>
                    <a:pt x="479" y="553"/>
                    <a:pt x="188" y="929"/>
                    <a:pt x="291" y="1304"/>
                  </a:cubicBezTo>
                  <a:cubicBezTo>
                    <a:pt x="376" y="1783"/>
                    <a:pt x="444" y="2261"/>
                    <a:pt x="479" y="2740"/>
                  </a:cubicBezTo>
                  <a:cubicBezTo>
                    <a:pt x="137" y="2876"/>
                    <a:pt x="0" y="3269"/>
                    <a:pt x="171" y="3594"/>
                  </a:cubicBezTo>
                  <a:cubicBezTo>
                    <a:pt x="462" y="4158"/>
                    <a:pt x="820" y="4705"/>
                    <a:pt x="1213" y="5217"/>
                  </a:cubicBezTo>
                  <a:cubicBezTo>
                    <a:pt x="872" y="5337"/>
                    <a:pt x="718" y="5747"/>
                    <a:pt x="889" y="6071"/>
                  </a:cubicBezTo>
                  <a:cubicBezTo>
                    <a:pt x="1128" y="6464"/>
                    <a:pt x="1384" y="6840"/>
                    <a:pt x="1623" y="7233"/>
                  </a:cubicBezTo>
                  <a:cubicBezTo>
                    <a:pt x="1550" y="7198"/>
                    <a:pt x="1475" y="7182"/>
                    <a:pt x="1400" y="7182"/>
                  </a:cubicBezTo>
                  <a:cubicBezTo>
                    <a:pt x="1005" y="7182"/>
                    <a:pt x="647" y="7631"/>
                    <a:pt x="906" y="8019"/>
                  </a:cubicBezTo>
                  <a:cubicBezTo>
                    <a:pt x="1282" y="8600"/>
                    <a:pt x="1658" y="9181"/>
                    <a:pt x="2016" y="9779"/>
                  </a:cubicBezTo>
                  <a:cubicBezTo>
                    <a:pt x="1897" y="9711"/>
                    <a:pt x="1777" y="9643"/>
                    <a:pt x="1675" y="9574"/>
                  </a:cubicBezTo>
                  <a:cubicBezTo>
                    <a:pt x="1584" y="9516"/>
                    <a:pt x="1490" y="9490"/>
                    <a:pt x="1399" y="9490"/>
                  </a:cubicBezTo>
                  <a:cubicBezTo>
                    <a:pt x="1064" y="9490"/>
                    <a:pt x="774" y="9843"/>
                    <a:pt x="855" y="10206"/>
                  </a:cubicBezTo>
                  <a:cubicBezTo>
                    <a:pt x="940" y="10565"/>
                    <a:pt x="1042" y="10941"/>
                    <a:pt x="1179" y="11300"/>
                  </a:cubicBezTo>
                  <a:cubicBezTo>
                    <a:pt x="1133" y="11290"/>
                    <a:pt x="1086" y="11285"/>
                    <a:pt x="1039" y="11285"/>
                  </a:cubicBezTo>
                  <a:cubicBezTo>
                    <a:pt x="687" y="11285"/>
                    <a:pt x="345" y="11561"/>
                    <a:pt x="496" y="11983"/>
                  </a:cubicBezTo>
                  <a:cubicBezTo>
                    <a:pt x="786" y="12769"/>
                    <a:pt x="1145" y="13538"/>
                    <a:pt x="1589" y="14273"/>
                  </a:cubicBezTo>
                  <a:cubicBezTo>
                    <a:pt x="1577" y="14272"/>
                    <a:pt x="1565" y="14271"/>
                    <a:pt x="1553" y="14271"/>
                  </a:cubicBezTo>
                  <a:cubicBezTo>
                    <a:pt x="1179" y="14271"/>
                    <a:pt x="911" y="14780"/>
                    <a:pt x="1077" y="15144"/>
                  </a:cubicBezTo>
                  <a:cubicBezTo>
                    <a:pt x="1333" y="15691"/>
                    <a:pt x="1640" y="16238"/>
                    <a:pt x="1931" y="16767"/>
                  </a:cubicBezTo>
                  <a:cubicBezTo>
                    <a:pt x="1818" y="16659"/>
                    <a:pt x="1697" y="16613"/>
                    <a:pt x="1581" y="16613"/>
                  </a:cubicBezTo>
                  <a:cubicBezTo>
                    <a:pt x="1188" y="16613"/>
                    <a:pt x="862" y="17144"/>
                    <a:pt x="1179" y="17553"/>
                  </a:cubicBezTo>
                  <a:cubicBezTo>
                    <a:pt x="2136" y="18732"/>
                    <a:pt x="3247" y="19809"/>
                    <a:pt x="4101" y="21073"/>
                  </a:cubicBezTo>
                  <a:cubicBezTo>
                    <a:pt x="3230" y="20492"/>
                    <a:pt x="2495" y="19604"/>
                    <a:pt x="1743" y="18955"/>
                  </a:cubicBezTo>
                  <a:cubicBezTo>
                    <a:pt x="1639" y="18855"/>
                    <a:pt x="1521" y="18812"/>
                    <a:pt x="1407" y="18812"/>
                  </a:cubicBezTo>
                  <a:cubicBezTo>
                    <a:pt x="1071" y="18812"/>
                    <a:pt x="770" y="19182"/>
                    <a:pt x="974" y="19553"/>
                  </a:cubicBezTo>
                  <a:cubicBezTo>
                    <a:pt x="1470" y="20509"/>
                    <a:pt x="2051" y="21415"/>
                    <a:pt x="2597" y="22355"/>
                  </a:cubicBezTo>
                  <a:cubicBezTo>
                    <a:pt x="2290" y="22218"/>
                    <a:pt x="1982" y="22064"/>
                    <a:pt x="1675" y="21910"/>
                  </a:cubicBezTo>
                  <a:cubicBezTo>
                    <a:pt x="1521" y="21722"/>
                    <a:pt x="1282" y="21603"/>
                    <a:pt x="1042" y="21586"/>
                  </a:cubicBezTo>
                  <a:cubicBezTo>
                    <a:pt x="1030" y="21585"/>
                    <a:pt x="1019" y="21584"/>
                    <a:pt x="1007" y="21584"/>
                  </a:cubicBezTo>
                  <a:cubicBezTo>
                    <a:pt x="697" y="21584"/>
                    <a:pt x="658" y="22018"/>
                    <a:pt x="889" y="22167"/>
                  </a:cubicBezTo>
                  <a:cubicBezTo>
                    <a:pt x="1640" y="22713"/>
                    <a:pt x="2495" y="23106"/>
                    <a:pt x="3315" y="23568"/>
                  </a:cubicBezTo>
                  <a:cubicBezTo>
                    <a:pt x="3376" y="23604"/>
                    <a:pt x="3445" y="23620"/>
                    <a:pt x="3514" y="23620"/>
                  </a:cubicBezTo>
                  <a:cubicBezTo>
                    <a:pt x="3773" y="23620"/>
                    <a:pt x="4038" y="23390"/>
                    <a:pt x="3930" y="23106"/>
                  </a:cubicBezTo>
                  <a:cubicBezTo>
                    <a:pt x="3742" y="22645"/>
                    <a:pt x="3520" y="22184"/>
                    <a:pt x="3281" y="21757"/>
                  </a:cubicBezTo>
                  <a:lnTo>
                    <a:pt x="3281" y="21757"/>
                  </a:lnTo>
                  <a:cubicBezTo>
                    <a:pt x="3828" y="22201"/>
                    <a:pt x="4460" y="22508"/>
                    <a:pt x="5160" y="22645"/>
                  </a:cubicBezTo>
                  <a:cubicBezTo>
                    <a:pt x="5207" y="22658"/>
                    <a:pt x="5254" y="22664"/>
                    <a:pt x="5299" y="22664"/>
                  </a:cubicBezTo>
                  <a:cubicBezTo>
                    <a:pt x="5678" y="22664"/>
                    <a:pt x="5957" y="22243"/>
                    <a:pt x="5758" y="21876"/>
                  </a:cubicBezTo>
                  <a:cubicBezTo>
                    <a:pt x="5399" y="21090"/>
                    <a:pt x="4955" y="20338"/>
                    <a:pt x="4408" y="19672"/>
                  </a:cubicBezTo>
                  <a:cubicBezTo>
                    <a:pt x="4460" y="19570"/>
                    <a:pt x="4460" y="19433"/>
                    <a:pt x="4408" y="19313"/>
                  </a:cubicBezTo>
                  <a:cubicBezTo>
                    <a:pt x="4067" y="18408"/>
                    <a:pt x="3657" y="17536"/>
                    <a:pt x="3161" y="16699"/>
                  </a:cubicBezTo>
                  <a:lnTo>
                    <a:pt x="3161" y="16699"/>
                  </a:lnTo>
                  <a:lnTo>
                    <a:pt x="3230" y="16750"/>
                  </a:lnTo>
                  <a:cubicBezTo>
                    <a:pt x="3319" y="16817"/>
                    <a:pt x="3415" y="16846"/>
                    <a:pt x="3507" y="16846"/>
                  </a:cubicBezTo>
                  <a:cubicBezTo>
                    <a:pt x="3890" y="16846"/>
                    <a:pt x="4232" y="16353"/>
                    <a:pt x="3998" y="15982"/>
                  </a:cubicBezTo>
                  <a:cubicBezTo>
                    <a:pt x="3349" y="14939"/>
                    <a:pt x="2631" y="13931"/>
                    <a:pt x="2085" y="12821"/>
                  </a:cubicBezTo>
                  <a:lnTo>
                    <a:pt x="2085" y="12821"/>
                  </a:lnTo>
                  <a:lnTo>
                    <a:pt x="2307" y="12906"/>
                  </a:lnTo>
                  <a:cubicBezTo>
                    <a:pt x="2364" y="12923"/>
                    <a:pt x="2419" y="12931"/>
                    <a:pt x="2471" y="12931"/>
                  </a:cubicBezTo>
                  <a:cubicBezTo>
                    <a:pt x="2933" y="12931"/>
                    <a:pt x="3176" y="12302"/>
                    <a:pt x="2854" y="11949"/>
                  </a:cubicBezTo>
                  <a:cubicBezTo>
                    <a:pt x="2649" y="11727"/>
                    <a:pt x="2478" y="11471"/>
                    <a:pt x="2358" y="11180"/>
                  </a:cubicBezTo>
                  <a:lnTo>
                    <a:pt x="2358" y="11180"/>
                  </a:lnTo>
                  <a:cubicBezTo>
                    <a:pt x="2597" y="11317"/>
                    <a:pt x="2837" y="11437"/>
                    <a:pt x="3076" y="11590"/>
                  </a:cubicBezTo>
                  <a:cubicBezTo>
                    <a:pt x="3176" y="11654"/>
                    <a:pt x="3273" y="11681"/>
                    <a:pt x="3363" y="11681"/>
                  </a:cubicBezTo>
                  <a:cubicBezTo>
                    <a:pt x="3737" y="11681"/>
                    <a:pt x="3993" y="11210"/>
                    <a:pt x="3828" y="10839"/>
                  </a:cubicBezTo>
                  <a:cubicBezTo>
                    <a:pt x="3571" y="10241"/>
                    <a:pt x="3281" y="9677"/>
                    <a:pt x="2956" y="9147"/>
                  </a:cubicBezTo>
                  <a:lnTo>
                    <a:pt x="2956" y="9147"/>
                  </a:lnTo>
                  <a:cubicBezTo>
                    <a:pt x="3026" y="9174"/>
                    <a:pt x="3096" y="9186"/>
                    <a:pt x="3163" y="9186"/>
                  </a:cubicBezTo>
                  <a:cubicBezTo>
                    <a:pt x="3568" y="9186"/>
                    <a:pt x="3877" y="8740"/>
                    <a:pt x="3657" y="8344"/>
                  </a:cubicBezTo>
                  <a:cubicBezTo>
                    <a:pt x="3332" y="7780"/>
                    <a:pt x="2973" y="7216"/>
                    <a:pt x="2631" y="6670"/>
                  </a:cubicBezTo>
                  <a:cubicBezTo>
                    <a:pt x="2973" y="6550"/>
                    <a:pt x="3127" y="6157"/>
                    <a:pt x="2956" y="5832"/>
                  </a:cubicBezTo>
                  <a:cubicBezTo>
                    <a:pt x="2614" y="5063"/>
                    <a:pt x="2051" y="4431"/>
                    <a:pt x="1606" y="3731"/>
                  </a:cubicBezTo>
                  <a:cubicBezTo>
                    <a:pt x="1777" y="3594"/>
                    <a:pt x="1863" y="3355"/>
                    <a:pt x="1777" y="3133"/>
                  </a:cubicBezTo>
                  <a:cubicBezTo>
                    <a:pt x="1658" y="2688"/>
                    <a:pt x="1572" y="2210"/>
                    <a:pt x="1555" y="1749"/>
                  </a:cubicBezTo>
                  <a:lnTo>
                    <a:pt x="1572" y="1749"/>
                  </a:lnTo>
                  <a:cubicBezTo>
                    <a:pt x="1794" y="1749"/>
                    <a:pt x="1982" y="1629"/>
                    <a:pt x="2085" y="1458"/>
                  </a:cubicBezTo>
                  <a:cubicBezTo>
                    <a:pt x="2341" y="877"/>
                    <a:pt x="2444" y="279"/>
                    <a:pt x="1726" y="40"/>
                  </a:cubicBezTo>
                  <a:cubicBezTo>
                    <a:pt x="1651" y="13"/>
                    <a:pt x="1581" y="1"/>
                    <a:pt x="1516"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1" name="Google Shape;659;p34"/>
            <p:cNvSpPr/>
            <p:nvPr/>
          </p:nvSpPr>
          <p:spPr>
            <a:xfrm rot="163703">
              <a:off x="8022501" y="3676653"/>
              <a:ext cx="537923" cy="1467878"/>
            </a:xfrm>
            <a:custGeom>
              <a:avLst/>
              <a:ahLst/>
              <a:rect l="l" t="t" r="r" b="b"/>
              <a:pathLst>
                <a:path w="13602" h="37117" extrusionOk="0">
                  <a:moveTo>
                    <a:pt x="5855" y="527"/>
                  </a:moveTo>
                  <a:cubicBezTo>
                    <a:pt x="6908" y="527"/>
                    <a:pt x="7985" y="954"/>
                    <a:pt x="8834" y="1679"/>
                  </a:cubicBezTo>
                  <a:cubicBezTo>
                    <a:pt x="10645" y="3200"/>
                    <a:pt x="11431" y="5763"/>
                    <a:pt x="11961" y="7967"/>
                  </a:cubicBezTo>
                  <a:cubicBezTo>
                    <a:pt x="12952" y="12085"/>
                    <a:pt x="13157" y="16510"/>
                    <a:pt x="12252" y="20645"/>
                  </a:cubicBezTo>
                  <a:cubicBezTo>
                    <a:pt x="11841" y="22507"/>
                    <a:pt x="10970" y="25839"/>
                    <a:pt x="8663" y="26061"/>
                  </a:cubicBezTo>
                  <a:cubicBezTo>
                    <a:pt x="8595" y="25737"/>
                    <a:pt x="8544" y="25412"/>
                    <a:pt x="8493" y="25104"/>
                  </a:cubicBezTo>
                  <a:cubicBezTo>
                    <a:pt x="8014" y="22439"/>
                    <a:pt x="7450" y="19808"/>
                    <a:pt x="7143" y="17108"/>
                  </a:cubicBezTo>
                  <a:cubicBezTo>
                    <a:pt x="6852" y="14699"/>
                    <a:pt x="6613" y="12273"/>
                    <a:pt x="6066" y="9915"/>
                  </a:cubicBezTo>
                  <a:cubicBezTo>
                    <a:pt x="6036" y="9799"/>
                    <a:pt x="5942" y="9746"/>
                    <a:pt x="5849" y="9746"/>
                  </a:cubicBezTo>
                  <a:cubicBezTo>
                    <a:pt x="5736" y="9746"/>
                    <a:pt x="5622" y="9825"/>
                    <a:pt x="5622" y="9966"/>
                  </a:cubicBezTo>
                  <a:cubicBezTo>
                    <a:pt x="5622" y="15160"/>
                    <a:pt x="5947" y="20354"/>
                    <a:pt x="5793" y="25549"/>
                  </a:cubicBezTo>
                  <a:cubicBezTo>
                    <a:pt x="5793" y="25720"/>
                    <a:pt x="5776" y="25907"/>
                    <a:pt x="5759" y="26095"/>
                  </a:cubicBezTo>
                  <a:cubicBezTo>
                    <a:pt x="5092" y="26027"/>
                    <a:pt x="4426" y="25839"/>
                    <a:pt x="3811" y="25549"/>
                  </a:cubicBezTo>
                  <a:cubicBezTo>
                    <a:pt x="2188" y="24763"/>
                    <a:pt x="1453" y="22883"/>
                    <a:pt x="1060" y="21243"/>
                  </a:cubicBezTo>
                  <a:cubicBezTo>
                    <a:pt x="479" y="18783"/>
                    <a:pt x="599" y="16100"/>
                    <a:pt x="582" y="13571"/>
                  </a:cubicBezTo>
                  <a:cubicBezTo>
                    <a:pt x="530" y="9812"/>
                    <a:pt x="582" y="4738"/>
                    <a:pt x="3179" y="1748"/>
                  </a:cubicBezTo>
                  <a:cubicBezTo>
                    <a:pt x="3912" y="898"/>
                    <a:pt x="4873" y="527"/>
                    <a:pt x="5855" y="527"/>
                  </a:cubicBezTo>
                  <a:close/>
                  <a:moveTo>
                    <a:pt x="6100" y="12546"/>
                  </a:moveTo>
                  <a:lnTo>
                    <a:pt x="6100" y="12546"/>
                  </a:lnTo>
                  <a:cubicBezTo>
                    <a:pt x="6374" y="14221"/>
                    <a:pt x="6528" y="15912"/>
                    <a:pt x="6750" y="17587"/>
                  </a:cubicBezTo>
                  <a:cubicBezTo>
                    <a:pt x="7023" y="19996"/>
                    <a:pt x="7536" y="22354"/>
                    <a:pt x="7963" y="24746"/>
                  </a:cubicBezTo>
                  <a:lnTo>
                    <a:pt x="8219" y="26130"/>
                  </a:lnTo>
                  <a:cubicBezTo>
                    <a:pt x="8202" y="26130"/>
                    <a:pt x="8202" y="26147"/>
                    <a:pt x="8185" y="26147"/>
                  </a:cubicBezTo>
                  <a:cubicBezTo>
                    <a:pt x="7893" y="26162"/>
                    <a:pt x="7598" y="26171"/>
                    <a:pt x="7302" y="26171"/>
                  </a:cubicBezTo>
                  <a:cubicBezTo>
                    <a:pt x="6940" y="26171"/>
                    <a:pt x="6577" y="26158"/>
                    <a:pt x="6220" y="26130"/>
                  </a:cubicBezTo>
                  <a:lnTo>
                    <a:pt x="6203" y="26130"/>
                  </a:lnTo>
                  <a:cubicBezTo>
                    <a:pt x="6203" y="25942"/>
                    <a:pt x="6220" y="25737"/>
                    <a:pt x="6220" y="25549"/>
                  </a:cubicBezTo>
                  <a:cubicBezTo>
                    <a:pt x="6374" y="21209"/>
                    <a:pt x="6169" y="16869"/>
                    <a:pt x="6100" y="12546"/>
                  </a:cubicBezTo>
                  <a:close/>
                  <a:moveTo>
                    <a:pt x="5891" y="1"/>
                  </a:moveTo>
                  <a:cubicBezTo>
                    <a:pt x="5165" y="1"/>
                    <a:pt x="4408" y="218"/>
                    <a:pt x="3640" y="722"/>
                  </a:cubicBezTo>
                  <a:cubicBezTo>
                    <a:pt x="616" y="2704"/>
                    <a:pt x="325" y="7813"/>
                    <a:pt x="172" y="11025"/>
                  </a:cubicBezTo>
                  <a:cubicBezTo>
                    <a:pt x="1" y="14203"/>
                    <a:pt x="1" y="17552"/>
                    <a:pt x="479" y="20696"/>
                  </a:cubicBezTo>
                  <a:cubicBezTo>
                    <a:pt x="770" y="22490"/>
                    <a:pt x="1453" y="24199"/>
                    <a:pt x="2837" y="25429"/>
                  </a:cubicBezTo>
                  <a:cubicBezTo>
                    <a:pt x="3657" y="26164"/>
                    <a:pt x="4682" y="26454"/>
                    <a:pt x="5742" y="26540"/>
                  </a:cubicBezTo>
                  <a:cubicBezTo>
                    <a:pt x="5656" y="28675"/>
                    <a:pt x="5468" y="30760"/>
                    <a:pt x="5178" y="32879"/>
                  </a:cubicBezTo>
                  <a:cubicBezTo>
                    <a:pt x="5024" y="33801"/>
                    <a:pt x="4973" y="34741"/>
                    <a:pt x="5058" y="35664"/>
                  </a:cubicBezTo>
                  <a:cubicBezTo>
                    <a:pt x="5092" y="36057"/>
                    <a:pt x="4922" y="36672"/>
                    <a:pt x="5075" y="37048"/>
                  </a:cubicBezTo>
                  <a:cubicBezTo>
                    <a:pt x="5092" y="37082"/>
                    <a:pt x="5144" y="37116"/>
                    <a:pt x="5178" y="37116"/>
                  </a:cubicBezTo>
                  <a:cubicBezTo>
                    <a:pt x="5314" y="37099"/>
                    <a:pt x="5434" y="37048"/>
                    <a:pt x="5537" y="36979"/>
                  </a:cubicBezTo>
                  <a:cubicBezTo>
                    <a:pt x="5588" y="36945"/>
                    <a:pt x="5571" y="36860"/>
                    <a:pt x="5502" y="36860"/>
                  </a:cubicBezTo>
                  <a:cubicBezTo>
                    <a:pt x="5501" y="36860"/>
                    <a:pt x="5499" y="36860"/>
                    <a:pt x="5497" y="36860"/>
                  </a:cubicBezTo>
                  <a:cubicBezTo>
                    <a:pt x="5300" y="36860"/>
                    <a:pt x="5434" y="35935"/>
                    <a:pt x="5400" y="35664"/>
                  </a:cubicBezTo>
                  <a:cubicBezTo>
                    <a:pt x="5263" y="34519"/>
                    <a:pt x="5502" y="33306"/>
                    <a:pt x="5673" y="32178"/>
                  </a:cubicBezTo>
                  <a:cubicBezTo>
                    <a:pt x="5964" y="30316"/>
                    <a:pt x="6135" y="28453"/>
                    <a:pt x="6186" y="26557"/>
                  </a:cubicBezTo>
                  <a:cubicBezTo>
                    <a:pt x="6377" y="26566"/>
                    <a:pt x="6569" y="26571"/>
                    <a:pt x="6762" y="26571"/>
                  </a:cubicBezTo>
                  <a:cubicBezTo>
                    <a:pt x="7259" y="26571"/>
                    <a:pt x="7761" y="26542"/>
                    <a:pt x="8253" y="26506"/>
                  </a:cubicBezTo>
                  <a:lnTo>
                    <a:pt x="8270" y="26506"/>
                  </a:lnTo>
                  <a:cubicBezTo>
                    <a:pt x="8817" y="29581"/>
                    <a:pt x="9313" y="32639"/>
                    <a:pt x="9381" y="35783"/>
                  </a:cubicBezTo>
                  <a:cubicBezTo>
                    <a:pt x="9381" y="35929"/>
                    <a:pt x="9501" y="36001"/>
                    <a:pt x="9618" y="36001"/>
                  </a:cubicBezTo>
                  <a:cubicBezTo>
                    <a:pt x="9736" y="36001"/>
                    <a:pt x="9851" y="35929"/>
                    <a:pt x="9842" y="35783"/>
                  </a:cubicBezTo>
                  <a:cubicBezTo>
                    <a:pt x="9774" y="32639"/>
                    <a:pt x="9278" y="29581"/>
                    <a:pt x="8732" y="26506"/>
                  </a:cubicBezTo>
                  <a:cubicBezTo>
                    <a:pt x="8851" y="26506"/>
                    <a:pt x="8954" y="26488"/>
                    <a:pt x="9056" y="26471"/>
                  </a:cubicBezTo>
                  <a:lnTo>
                    <a:pt x="9278" y="26471"/>
                  </a:lnTo>
                  <a:cubicBezTo>
                    <a:pt x="9330" y="26471"/>
                    <a:pt x="9381" y="26437"/>
                    <a:pt x="9415" y="26369"/>
                  </a:cubicBezTo>
                  <a:cubicBezTo>
                    <a:pt x="12303" y="25378"/>
                    <a:pt x="12952" y="19996"/>
                    <a:pt x="13208" y="17569"/>
                  </a:cubicBezTo>
                  <a:cubicBezTo>
                    <a:pt x="13601" y="13332"/>
                    <a:pt x="13037" y="9078"/>
                    <a:pt x="11568" y="5096"/>
                  </a:cubicBezTo>
                  <a:cubicBezTo>
                    <a:pt x="10649" y="2725"/>
                    <a:pt x="8462" y="1"/>
                    <a:pt x="589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43" name="Google Shape;660;p34"/>
          <p:cNvGrpSpPr/>
          <p:nvPr/>
        </p:nvGrpSpPr>
        <p:grpSpPr>
          <a:xfrm rot="1250769">
            <a:off x="397197" y="1038426"/>
            <a:ext cx="393581" cy="383430"/>
            <a:chOff x="397551" y="281000"/>
            <a:chExt cx="457711" cy="445973"/>
          </a:xfrm>
        </p:grpSpPr>
        <p:sp>
          <p:nvSpPr>
            <p:cNvPr id="1049102" name="Google Shape;661;p34"/>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3" name="Google Shape;662;p34"/>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44" name="Google Shape;663;p34"/>
          <p:cNvGrpSpPr/>
          <p:nvPr/>
        </p:nvGrpSpPr>
        <p:grpSpPr>
          <a:xfrm rot="-2700000">
            <a:off x="7555465" y="595672"/>
            <a:ext cx="820003" cy="1171557"/>
            <a:chOff x="429300" y="4096370"/>
            <a:chExt cx="412866" cy="589872"/>
          </a:xfrm>
        </p:grpSpPr>
        <p:sp>
          <p:nvSpPr>
            <p:cNvPr id="1049104" name="Google Shape;664;p34"/>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5" name="Google Shape;665;p34"/>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6" name="Google Shape;666;p34"/>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7" name="Google Shape;667;p34"/>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8" name="Google Shape;668;p34"/>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9" name="Google Shape;669;p34"/>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45" name="Google Shape;670;p34"/>
          <p:cNvGrpSpPr/>
          <p:nvPr/>
        </p:nvGrpSpPr>
        <p:grpSpPr>
          <a:xfrm>
            <a:off x="946038" y="534988"/>
            <a:ext cx="457711" cy="445973"/>
            <a:chOff x="397551" y="281000"/>
            <a:chExt cx="457711" cy="445973"/>
          </a:xfrm>
        </p:grpSpPr>
        <p:sp>
          <p:nvSpPr>
            <p:cNvPr id="1049110" name="Google Shape;671;p34"/>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1" name="Google Shape;672;p34"/>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324" name="Shape 673"/>
        <p:cNvGrpSpPr/>
        <p:nvPr/>
      </p:nvGrpSpPr>
      <p:grpSpPr>
        <a:xfrm>
          <a:off x="0" y="0"/>
          <a:ext cx="0" cy="0"/>
          <a:chOff x="0" y="0"/>
          <a:chExt cx="0" cy="0"/>
        </a:xfrm>
      </p:grpSpPr>
      <p:pic>
        <p:nvPicPr>
          <p:cNvPr id="2097222" name="Google Shape;674;p35"/>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427" name="Google Shape;675;p35"/>
          <p:cNvSpPr txBox="1">
            <a:spLocks noGrp="1"/>
          </p:cNvSpPr>
          <p:nvPr>
            <p:ph type="title" hasCustomPrompt="1"/>
          </p:nvPr>
        </p:nvSpPr>
        <p:spPr>
          <a:xfrm>
            <a:off x="3225288" y="807450"/>
            <a:ext cx="2693400" cy="7800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6200"/>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428" name="Google Shape;676;p35"/>
          <p:cNvSpPr txBox="1">
            <a:spLocks noGrp="1"/>
          </p:cNvSpPr>
          <p:nvPr>
            <p:ph type="subTitle" idx="1"/>
          </p:nvPr>
        </p:nvSpPr>
        <p:spPr>
          <a:xfrm>
            <a:off x="3034188" y="1626963"/>
            <a:ext cx="3075600" cy="660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429" name="Google Shape;677;p35"/>
          <p:cNvSpPr txBox="1">
            <a:spLocks noGrp="1"/>
          </p:cNvSpPr>
          <p:nvPr>
            <p:ph type="title" idx="2" hasCustomPrompt="1"/>
          </p:nvPr>
        </p:nvSpPr>
        <p:spPr>
          <a:xfrm>
            <a:off x="1009225" y="2851338"/>
            <a:ext cx="2693400" cy="7800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6200"/>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430" name="Google Shape;678;p35"/>
          <p:cNvSpPr txBox="1">
            <a:spLocks noGrp="1"/>
          </p:cNvSpPr>
          <p:nvPr>
            <p:ph type="subTitle" idx="3"/>
          </p:nvPr>
        </p:nvSpPr>
        <p:spPr>
          <a:xfrm>
            <a:off x="818125" y="3679438"/>
            <a:ext cx="3075600" cy="660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431" name="Google Shape;679;p35"/>
          <p:cNvSpPr txBox="1">
            <a:spLocks noGrp="1"/>
          </p:cNvSpPr>
          <p:nvPr>
            <p:ph type="title" idx="4" hasCustomPrompt="1"/>
          </p:nvPr>
        </p:nvSpPr>
        <p:spPr>
          <a:xfrm>
            <a:off x="5441375" y="2895113"/>
            <a:ext cx="2693400" cy="7800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6200"/>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432" name="Google Shape;680;p35"/>
          <p:cNvSpPr txBox="1">
            <a:spLocks noGrp="1"/>
          </p:cNvSpPr>
          <p:nvPr>
            <p:ph type="subTitle" idx="5"/>
          </p:nvPr>
        </p:nvSpPr>
        <p:spPr>
          <a:xfrm>
            <a:off x="5250275" y="3723213"/>
            <a:ext cx="3075600" cy="6609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grpSp>
        <p:nvGrpSpPr>
          <p:cNvPr id="325" name="Google Shape;681;p35"/>
          <p:cNvGrpSpPr/>
          <p:nvPr/>
        </p:nvGrpSpPr>
        <p:grpSpPr>
          <a:xfrm rot="-6197897" flipH="1">
            <a:off x="7758216" y="3580377"/>
            <a:ext cx="1109609" cy="2575902"/>
            <a:chOff x="-751900" y="2850775"/>
            <a:chExt cx="516875" cy="1199900"/>
          </a:xfrm>
        </p:grpSpPr>
        <p:sp>
          <p:nvSpPr>
            <p:cNvPr id="1049433" name="Google Shape;682;p35"/>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4"/>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26" name="Google Shape;683;p35"/>
            <p:cNvGrpSpPr/>
            <p:nvPr/>
          </p:nvGrpSpPr>
          <p:grpSpPr>
            <a:xfrm>
              <a:off x="-751900" y="2916975"/>
              <a:ext cx="516875" cy="1126000"/>
              <a:chOff x="-751900" y="2916975"/>
              <a:chExt cx="516875" cy="1126000"/>
            </a:xfrm>
          </p:grpSpPr>
          <p:sp>
            <p:nvSpPr>
              <p:cNvPr id="1049434" name="Google Shape;684;p35"/>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5" name="Google Shape;685;p35"/>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6" name="Google Shape;686;p35"/>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7" name="Google Shape;687;p35"/>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8" name="Google Shape;688;p35"/>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39" name="Google Shape;689;p35"/>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0" name="Google Shape;690;p35"/>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1" name="Google Shape;691;p35"/>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2" name="Google Shape;692;p35"/>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3" name="Google Shape;693;p35"/>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4" name="Google Shape;694;p35"/>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5" name="Google Shape;695;p35"/>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6" name="Google Shape;696;p35"/>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7" name="Google Shape;697;p35"/>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8" name="Google Shape;698;p35"/>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49" name="Google Shape;699;p35"/>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0" name="Google Shape;700;p35"/>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1" name="Google Shape;701;p35"/>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2" name="Google Shape;702;p35"/>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3" name="Google Shape;703;p35"/>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4" name="Google Shape;704;p35"/>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5" name="Google Shape;705;p35"/>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6" name="Google Shape;706;p35"/>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457" name="Google Shape;707;p35"/>
          <p:cNvSpPr/>
          <p:nvPr/>
        </p:nvSpPr>
        <p:spPr>
          <a:xfrm rot="-5400000" flipH="1">
            <a:off x="7960655" y="181038"/>
            <a:ext cx="634452" cy="802883"/>
          </a:xfrm>
          <a:custGeom>
            <a:avLst/>
            <a:ahLst/>
            <a:rect l="l" t="t" r="r" b="b"/>
            <a:pathLst>
              <a:path w="9176" h="11612" extrusionOk="0">
                <a:moveTo>
                  <a:pt x="3140" y="1"/>
                </a:moveTo>
                <a:cubicBezTo>
                  <a:pt x="3012" y="1"/>
                  <a:pt x="2888" y="73"/>
                  <a:pt x="2888" y="219"/>
                </a:cubicBezTo>
                <a:cubicBezTo>
                  <a:pt x="2871" y="1705"/>
                  <a:pt x="2871" y="3192"/>
                  <a:pt x="2888" y="4678"/>
                </a:cubicBezTo>
                <a:lnTo>
                  <a:pt x="2871" y="5191"/>
                </a:lnTo>
                <a:cubicBezTo>
                  <a:pt x="2888" y="6284"/>
                  <a:pt x="2905" y="7361"/>
                  <a:pt x="2922" y="8454"/>
                </a:cubicBezTo>
                <a:cubicBezTo>
                  <a:pt x="2033" y="8471"/>
                  <a:pt x="1145" y="8505"/>
                  <a:pt x="256" y="8540"/>
                </a:cubicBezTo>
                <a:cubicBezTo>
                  <a:pt x="0" y="8540"/>
                  <a:pt x="0" y="8967"/>
                  <a:pt x="256" y="8984"/>
                </a:cubicBezTo>
                <a:cubicBezTo>
                  <a:pt x="632" y="8998"/>
                  <a:pt x="1007" y="9004"/>
                  <a:pt x="1384" y="9004"/>
                </a:cubicBezTo>
                <a:cubicBezTo>
                  <a:pt x="1899" y="9004"/>
                  <a:pt x="2416" y="8994"/>
                  <a:pt x="2939" y="8984"/>
                </a:cubicBezTo>
                <a:cubicBezTo>
                  <a:pt x="2956" y="9804"/>
                  <a:pt x="2990" y="10641"/>
                  <a:pt x="3024" y="11461"/>
                </a:cubicBezTo>
                <a:cubicBezTo>
                  <a:pt x="3032" y="11566"/>
                  <a:pt x="3101" y="11612"/>
                  <a:pt x="3177" y="11612"/>
                </a:cubicBezTo>
                <a:cubicBezTo>
                  <a:pt x="3275" y="11612"/>
                  <a:pt x="3383" y="11535"/>
                  <a:pt x="3383" y="11410"/>
                </a:cubicBezTo>
                <a:cubicBezTo>
                  <a:pt x="3383" y="10590"/>
                  <a:pt x="3366" y="9787"/>
                  <a:pt x="3366" y="8967"/>
                </a:cubicBezTo>
                <a:cubicBezTo>
                  <a:pt x="4374" y="8933"/>
                  <a:pt x="5382" y="8864"/>
                  <a:pt x="6390" y="8779"/>
                </a:cubicBezTo>
                <a:lnTo>
                  <a:pt x="6493" y="8762"/>
                </a:lnTo>
                <a:lnTo>
                  <a:pt x="6595" y="8745"/>
                </a:lnTo>
                <a:lnTo>
                  <a:pt x="6800" y="8728"/>
                </a:lnTo>
                <a:lnTo>
                  <a:pt x="6954" y="8710"/>
                </a:lnTo>
                <a:cubicBezTo>
                  <a:pt x="7723" y="8642"/>
                  <a:pt x="8236" y="8591"/>
                  <a:pt x="8988" y="8505"/>
                </a:cubicBezTo>
                <a:cubicBezTo>
                  <a:pt x="9175" y="8488"/>
                  <a:pt x="9124" y="8232"/>
                  <a:pt x="8953" y="8232"/>
                </a:cubicBezTo>
                <a:cubicBezTo>
                  <a:pt x="8202" y="8283"/>
                  <a:pt x="7433" y="8318"/>
                  <a:pt x="6681" y="8335"/>
                </a:cubicBezTo>
                <a:lnTo>
                  <a:pt x="6356" y="8335"/>
                </a:lnTo>
                <a:cubicBezTo>
                  <a:pt x="5365" y="8369"/>
                  <a:pt x="4357" y="8403"/>
                  <a:pt x="3366" y="8437"/>
                </a:cubicBezTo>
                <a:cubicBezTo>
                  <a:pt x="3349" y="7344"/>
                  <a:pt x="3349" y="6267"/>
                  <a:pt x="3349" y="5174"/>
                </a:cubicBezTo>
                <a:lnTo>
                  <a:pt x="3349" y="4695"/>
                </a:lnTo>
                <a:cubicBezTo>
                  <a:pt x="3349" y="3397"/>
                  <a:pt x="3366" y="2081"/>
                  <a:pt x="3400" y="783"/>
                </a:cubicBezTo>
                <a:cubicBezTo>
                  <a:pt x="3434" y="731"/>
                  <a:pt x="3452" y="663"/>
                  <a:pt x="3452" y="612"/>
                </a:cubicBezTo>
                <a:lnTo>
                  <a:pt x="3417" y="219"/>
                </a:lnTo>
                <a:cubicBezTo>
                  <a:pt x="3400" y="73"/>
                  <a:pt x="3268" y="1"/>
                  <a:pt x="314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27" name="Google Shape;708;p35"/>
          <p:cNvGrpSpPr/>
          <p:nvPr/>
        </p:nvGrpSpPr>
        <p:grpSpPr>
          <a:xfrm rot="-512067">
            <a:off x="8084172" y="1231534"/>
            <a:ext cx="457699" cy="445961"/>
            <a:chOff x="397551" y="281000"/>
            <a:chExt cx="457711" cy="445973"/>
          </a:xfrm>
        </p:grpSpPr>
        <p:sp>
          <p:nvSpPr>
            <p:cNvPr id="1049458" name="Google Shape;709;p35"/>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59" name="Google Shape;710;p35"/>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28" name="Google Shape;711;p35"/>
          <p:cNvGrpSpPr/>
          <p:nvPr/>
        </p:nvGrpSpPr>
        <p:grpSpPr>
          <a:xfrm rot="3283357">
            <a:off x="8561120" y="1836447"/>
            <a:ext cx="358380" cy="349189"/>
            <a:chOff x="397551" y="281000"/>
            <a:chExt cx="457711" cy="445973"/>
          </a:xfrm>
        </p:grpSpPr>
        <p:sp>
          <p:nvSpPr>
            <p:cNvPr id="1049460" name="Google Shape;712;p35"/>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1" name="Google Shape;713;p35"/>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313" name="Shape 714"/>
        <p:cNvGrpSpPr/>
        <p:nvPr/>
      </p:nvGrpSpPr>
      <p:grpSpPr>
        <a:xfrm>
          <a:off x="0" y="0"/>
          <a:ext cx="0" cy="0"/>
          <a:chOff x="0" y="0"/>
          <a:chExt cx="0" cy="0"/>
        </a:xfrm>
      </p:grpSpPr>
      <p:pic>
        <p:nvPicPr>
          <p:cNvPr id="2097219" name="Google Shape;715;p36"/>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353" name="Google Shape;716;p36"/>
          <p:cNvSpPr txBox="1">
            <a:spLocks noGrp="1"/>
          </p:cNvSpPr>
          <p:nvPr>
            <p:ph type="title" hasCustomPrompt="1"/>
          </p:nvPr>
        </p:nvSpPr>
        <p:spPr>
          <a:xfrm>
            <a:off x="1301836" y="2194188"/>
            <a:ext cx="1160100" cy="6609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4500">
                <a:solidFill>
                  <a:schemeClr val="accent3"/>
                </a:solidFill>
              </a:defRPr>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354" name="Google Shape;717;p36"/>
          <p:cNvSpPr txBox="1">
            <a:spLocks noGrp="1"/>
          </p:cNvSpPr>
          <p:nvPr>
            <p:ph type="subTitle" idx="1"/>
          </p:nvPr>
        </p:nvSpPr>
        <p:spPr>
          <a:xfrm>
            <a:off x="829975" y="3752972"/>
            <a:ext cx="2115600" cy="6165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55" name="Google Shape;718;p36"/>
          <p:cNvSpPr txBox="1">
            <a:spLocks noGrp="1"/>
          </p:cNvSpPr>
          <p:nvPr>
            <p:ph type="title" idx="2"/>
          </p:nvPr>
        </p:nvSpPr>
        <p:spPr>
          <a:xfrm>
            <a:off x="3243150" y="537875"/>
            <a:ext cx="26577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lvl="1" rtl="0">
              <a:lnSpc>
                <a:spcPct val="100000"/>
              </a:lnSpc>
              <a:spcBef>
                <a:spcPts val="0"/>
              </a:spcBef>
              <a:spcAft>
                <a:spcPts val="0"/>
              </a:spcAft>
              <a:buSzPts val="2500"/>
              <a:buNone/>
            </a:lvl2pPr>
            <a:lvl3pPr lvl="2" rtl="0">
              <a:lnSpc>
                <a:spcPct val="100000"/>
              </a:lnSpc>
              <a:spcBef>
                <a:spcPts val="0"/>
              </a:spcBef>
              <a:spcAft>
                <a:spcPts val="0"/>
              </a:spcAft>
              <a:buSzPts val="2500"/>
              <a:buNone/>
            </a:lvl3pPr>
            <a:lvl4pPr lvl="3" rtl="0">
              <a:lnSpc>
                <a:spcPct val="100000"/>
              </a:lnSpc>
              <a:spcBef>
                <a:spcPts val="0"/>
              </a:spcBef>
              <a:spcAft>
                <a:spcPts val="0"/>
              </a:spcAft>
              <a:buSzPts val="2500"/>
              <a:buNone/>
            </a:lvl4pPr>
            <a:lvl5pPr lvl="4" rtl="0">
              <a:lnSpc>
                <a:spcPct val="100000"/>
              </a:lnSpc>
              <a:spcBef>
                <a:spcPts val="0"/>
              </a:spcBef>
              <a:spcAft>
                <a:spcPts val="0"/>
              </a:spcAft>
              <a:buSzPts val="2500"/>
              <a:buNone/>
            </a:lvl5pPr>
            <a:lvl6pPr lvl="5" rtl="0">
              <a:lnSpc>
                <a:spcPct val="100000"/>
              </a:lnSpc>
              <a:spcBef>
                <a:spcPts val="0"/>
              </a:spcBef>
              <a:spcAft>
                <a:spcPts val="0"/>
              </a:spcAft>
              <a:buSzPts val="2500"/>
              <a:buNone/>
            </a:lvl6pPr>
            <a:lvl7pPr lvl="6" rtl="0">
              <a:lnSpc>
                <a:spcPct val="100000"/>
              </a:lnSpc>
              <a:spcBef>
                <a:spcPts val="0"/>
              </a:spcBef>
              <a:spcAft>
                <a:spcPts val="0"/>
              </a:spcAft>
              <a:buSzPts val="2500"/>
              <a:buNone/>
            </a:lvl7pPr>
            <a:lvl8pPr lvl="7" rtl="0">
              <a:lnSpc>
                <a:spcPct val="100000"/>
              </a:lnSpc>
              <a:spcBef>
                <a:spcPts val="0"/>
              </a:spcBef>
              <a:spcAft>
                <a:spcPts val="0"/>
              </a:spcAft>
              <a:buSzPts val="2500"/>
              <a:buNone/>
            </a:lvl8pPr>
            <a:lvl9pPr lvl="8" rtl="0">
              <a:lnSpc>
                <a:spcPct val="100000"/>
              </a:lnSpc>
              <a:spcBef>
                <a:spcPts val="0"/>
              </a:spcBef>
              <a:spcAft>
                <a:spcPts val="0"/>
              </a:spcAft>
              <a:buSzPts val="2500"/>
              <a:buNone/>
            </a:lvl9pPr>
          </a:lstStyle>
          <a:p/>
        </p:txBody>
      </p:sp>
      <p:sp>
        <p:nvSpPr>
          <p:cNvPr id="1049356" name="Google Shape;719;p36"/>
          <p:cNvSpPr txBox="1">
            <a:spLocks noGrp="1"/>
          </p:cNvSpPr>
          <p:nvPr>
            <p:ph type="title" idx="3"/>
          </p:nvPr>
        </p:nvSpPr>
        <p:spPr>
          <a:xfrm>
            <a:off x="829975" y="3345872"/>
            <a:ext cx="21156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57" name="Google Shape;720;p36"/>
          <p:cNvSpPr txBox="1">
            <a:spLocks noGrp="1"/>
          </p:cNvSpPr>
          <p:nvPr>
            <p:ph type="title" idx="4" hasCustomPrompt="1"/>
          </p:nvPr>
        </p:nvSpPr>
        <p:spPr>
          <a:xfrm>
            <a:off x="3991137" y="2194138"/>
            <a:ext cx="1160100" cy="6609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4500">
                <a:solidFill>
                  <a:schemeClr val="accent3"/>
                </a:solidFill>
              </a:defRPr>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358" name="Google Shape;721;p36"/>
          <p:cNvSpPr txBox="1">
            <a:spLocks noGrp="1"/>
          </p:cNvSpPr>
          <p:nvPr>
            <p:ph type="subTitle" idx="5"/>
          </p:nvPr>
        </p:nvSpPr>
        <p:spPr>
          <a:xfrm>
            <a:off x="3514200" y="3775172"/>
            <a:ext cx="2115600" cy="6165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59" name="Google Shape;722;p36"/>
          <p:cNvSpPr txBox="1">
            <a:spLocks noGrp="1"/>
          </p:cNvSpPr>
          <p:nvPr>
            <p:ph type="title" idx="6"/>
          </p:nvPr>
        </p:nvSpPr>
        <p:spPr>
          <a:xfrm>
            <a:off x="3514200" y="3368072"/>
            <a:ext cx="21156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60" name="Google Shape;723;p36"/>
          <p:cNvSpPr txBox="1">
            <a:spLocks noGrp="1"/>
          </p:cNvSpPr>
          <p:nvPr>
            <p:ph type="title" idx="7" hasCustomPrompt="1"/>
          </p:nvPr>
        </p:nvSpPr>
        <p:spPr>
          <a:xfrm>
            <a:off x="6759025" y="2194063"/>
            <a:ext cx="1160100" cy="660900"/>
          </a:xfrm>
          <a:prstGeom prst="rect"/>
        </p:spPr>
        <p:txBody>
          <a:bodyPr anchor="ctr" anchorCtr="0" bIns="91425" lIns="91425" rIns="91425" spcFirstLastPara="1" tIns="91425" wrap="square">
            <a:noAutofit/>
          </a:bodyPr>
          <a:lstStyle>
            <a:lvl1pPr algn="ctr" lvl="0" rtl="0">
              <a:spcBef>
                <a:spcPts val="0"/>
              </a:spcBef>
              <a:spcAft>
                <a:spcPts val="0"/>
              </a:spcAft>
              <a:buSzPts val="6200"/>
              <a:buNone/>
              <a:defRPr sz="4500">
                <a:solidFill>
                  <a:schemeClr val="accent3"/>
                </a:solidFill>
              </a:defRPr>
            </a:lvl1pPr>
            <a:lvl2pPr algn="ctr" lvl="1" rtl="0">
              <a:spcBef>
                <a:spcPts val="0"/>
              </a:spcBef>
              <a:spcAft>
                <a:spcPts val="0"/>
              </a:spcAft>
              <a:buSzPts val="6200"/>
              <a:buNone/>
              <a:defRPr sz="6200"/>
            </a:lvl2pPr>
            <a:lvl3pPr algn="ctr" lvl="2" rtl="0">
              <a:spcBef>
                <a:spcPts val="0"/>
              </a:spcBef>
              <a:spcAft>
                <a:spcPts val="0"/>
              </a:spcAft>
              <a:buSzPts val="6200"/>
              <a:buNone/>
              <a:defRPr sz="6200"/>
            </a:lvl3pPr>
            <a:lvl4pPr algn="ctr" lvl="3" rtl="0">
              <a:spcBef>
                <a:spcPts val="0"/>
              </a:spcBef>
              <a:spcAft>
                <a:spcPts val="0"/>
              </a:spcAft>
              <a:buSzPts val="6200"/>
              <a:buNone/>
              <a:defRPr sz="6200"/>
            </a:lvl4pPr>
            <a:lvl5pPr algn="ctr" lvl="4" rtl="0">
              <a:spcBef>
                <a:spcPts val="0"/>
              </a:spcBef>
              <a:spcAft>
                <a:spcPts val="0"/>
              </a:spcAft>
              <a:buSzPts val="6200"/>
              <a:buNone/>
              <a:defRPr sz="6200"/>
            </a:lvl5pPr>
            <a:lvl6pPr algn="ctr" lvl="5" rtl="0">
              <a:spcBef>
                <a:spcPts val="0"/>
              </a:spcBef>
              <a:spcAft>
                <a:spcPts val="0"/>
              </a:spcAft>
              <a:buSzPts val="6200"/>
              <a:buNone/>
              <a:defRPr sz="6200"/>
            </a:lvl6pPr>
            <a:lvl7pPr algn="ctr" lvl="6" rtl="0">
              <a:spcBef>
                <a:spcPts val="0"/>
              </a:spcBef>
              <a:spcAft>
                <a:spcPts val="0"/>
              </a:spcAft>
              <a:buSzPts val="6200"/>
              <a:buNone/>
              <a:defRPr sz="6200"/>
            </a:lvl7pPr>
            <a:lvl8pPr algn="ctr" lvl="7" rtl="0">
              <a:spcBef>
                <a:spcPts val="0"/>
              </a:spcBef>
              <a:spcAft>
                <a:spcPts val="0"/>
              </a:spcAft>
              <a:buSzPts val="6200"/>
              <a:buNone/>
              <a:defRPr sz="6200"/>
            </a:lvl8pPr>
            <a:lvl9pPr algn="ctr" lvl="8" rtl="0">
              <a:spcBef>
                <a:spcPts val="0"/>
              </a:spcBef>
              <a:spcAft>
                <a:spcPts val="0"/>
              </a:spcAft>
              <a:buSzPts val="6200"/>
              <a:buNone/>
              <a:defRPr sz="6200"/>
            </a:lvl9pPr>
          </a:lstStyle>
          <a:p>
            <a:r>
              <a:t>xx%</a:t>
            </a:r>
          </a:p>
        </p:txBody>
      </p:sp>
      <p:sp>
        <p:nvSpPr>
          <p:cNvPr id="1049361" name="Google Shape;724;p36"/>
          <p:cNvSpPr txBox="1">
            <a:spLocks noGrp="1"/>
          </p:cNvSpPr>
          <p:nvPr>
            <p:ph type="subTitle" idx="8"/>
          </p:nvPr>
        </p:nvSpPr>
        <p:spPr>
          <a:xfrm>
            <a:off x="6198375" y="3752972"/>
            <a:ext cx="2115600" cy="6165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defRPr sz="14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362" name="Google Shape;725;p36"/>
          <p:cNvSpPr txBox="1">
            <a:spLocks noGrp="1"/>
          </p:cNvSpPr>
          <p:nvPr>
            <p:ph type="title" idx="9"/>
          </p:nvPr>
        </p:nvSpPr>
        <p:spPr>
          <a:xfrm>
            <a:off x="6198375" y="3345872"/>
            <a:ext cx="2115600" cy="407100"/>
          </a:xfrm>
          <a:prstGeom prst="rect"/>
        </p:spPr>
        <p:txBody>
          <a:bodyPr anchor="ctr" anchorCtr="0" bIns="91425" lIns="91425" rIns="91425" spcFirstLastPara="1" tIns="91425" wrap="square">
            <a:noAutofit/>
          </a:bodyPr>
          <a:lstStyle>
            <a:lvl1pPr algn="ct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9363" name="Google Shape;726;p36"/>
          <p:cNvSpPr/>
          <p:nvPr/>
        </p:nvSpPr>
        <p:spPr>
          <a:xfrm rot="5040597">
            <a:off x="-543164" y="-24185"/>
            <a:ext cx="1667755" cy="1435640"/>
          </a:xfrm>
          <a:custGeom>
            <a:avLst/>
            <a:ahLst/>
            <a:rect l="l" t="t" r="r" b="b"/>
            <a:pathLst>
              <a:path w="34566" h="29755" extrusionOk="0">
                <a:moveTo>
                  <a:pt x="14724" y="891"/>
                </a:moveTo>
                <a:cubicBezTo>
                  <a:pt x="15969" y="891"/>
                  <a:pt x="17144" y="1332"/>
                  <a:pt x="18043" y="2449"/>
                </a:cubicBezTo>
                <a:cubicBezTo>
                  <a:pt x="18761" y="3337"/>
                  <a:pt x="19222" y="4379"/>
                  <a:pt x="19735" y="5405"/>
                </a:cubicBezTo>
                <a:cubicBezTo>
                  <a:pt x="20589" y="7096"/>
                  <a:pt x="21546" y="8822"/>
                  <a:pt x="23545" y="9181"/>
                </a:cubicBezTo>
                <a:cubicBezTo>
                  <a:pt x="23566" y="9185"/>
                  <a:pt x="23587" y="9187"/>
                  <a:pt x="23606" y="9187"/>
                </a:cubicBezTo>
                <a:cubicBezTo>
                  <a:pt x="23665" y="9187"/>
                  <a:pt x="23716" y="9168"/>
                  <a:pt x="23767" y="9129"/>
                </a:cubicBezTo>
                <a:cubicBezTo>
                  <a:pt x="24110" y="9098"/>
                  <a:pt x="24459" y="9083"/>
                  <a:pt x="24811" y="9083"/>
                </a:cubicBezTo>
                <a:cubicBezTo>
                  <a:pt x="27968" y="9083"/>
                  <a:pt x="31356" y="10361"/>
                  <a:pt x="32447" y="13589"/>
                </a:cubicBezTo>
                <a:cubicBezTo>
                  <a:pt x="33609" y="16972"/>
                  <a:pt x="30978" y="20304"/>
                  <a:pt x="28739" y="22593"/>
                </a:cubicBezTo>
                <a:cubicBezTo>
                  <a:pt x="25068" y="26358"/>
                  <a:pt x="19898" y="28880"/>
                  <a:pt x="14585" y="28880"/>
                </a:cubicBezTo>
                <a:cubicBezTo>
                  <a:pt x="14087" y="28880"/>
                  <a:pt x="13588" y="28858"/>
                  <a:pt x="13088" y="28813"/>
                </a:cubicBezTo>
                <a:cubicBezTo>
                  <a:pt x="6220" y="28197"/>
                  <a:pt x="1008" y="23037"/>
                  <a:pt x="1265" y="15981"/>
                </a:cubicBezTo>
                <a:cubicBezTo>
                  <a:pt x="1504" y="9710"/>
                  <a:pt x="6442" y="3610"/>
                  <a:pt x="12251" y="1389"/>
                </a:cubicBezTo>
                <a:cubicBezTo>
                  <a:pt x="13068" y="1079"/>
                  <a:pt x="13911" y="891"/>
                  <a:pt x="14724" y="891"/>
                </a:cubicBezTo>
                <a:close/>
                <a:moveTo>
                  <a:pt x="14696" y="0"/>
                </a:moveTo>
                <a:cubicBezTo>
                  <a:pt x="13457" y="0"/>
                  <a:pt x="12166" y="370"/>
                  <a:pt x="10970" y="945"/>
                </a:cubicBezTo>
                <a:cubicBezTo>
                  <a:pt x="4904" y="3884"/>
                  <a:pt x="0" y="10240"/>
                  <a:pt x="359" y="17194"/>
                </a:cubicBezTo>
                <a:cubicBezTo>
                  <a:pt x="718" y="24251"/>
                  <a:pt x="6237" y="29069"/>
                  <a:pt x="13105" y="29684"/>
                </a:cubicBezTo>
                <a:cubicBezTo>
                  <a:pt x="13623" y="29731"/>
                  <a:pt x="14141" y="29754"/>
                  <a:pt x="14657" y="29754"/>
                </a:cubicBezTo>
                <a:cubicBezTo>
                  <a:pt x="20872" y="29754"/>
                  <a:pt x="26908" y="26415"/>
                  <a:pt x="30773" y="21619"/>
                </a:cubicBezTo>
                <a:cubicBezTo>
                  <a:pt x="32840" y="19073"/>
                  <a:pt x="34566" y="15930"/>
                  <a:pt x="33028" y="12666"/>
                </a:cubicBezTo>
                <a:cubicBezTo>
                  <a:pt x="31570" y="9576"/>
                  <a:pt x="28472" y="8339"/>
                  <a:pt x="25302" y="8339"/>
                </a:cubicBezTo>
                <a:cubicBezTo>
                  <a:pt x="24755" y="8339"/>
                  <a:pt x="24207" y="8376"/>
                  <a:pt x="23665" y="8446"/>
                </a:cubicBezTo>
                <a:cubicBezTo>
                  <a:pt x="23596" y="8463"/>
                  <a:pt x="23528" y="8480"/>
                  <a:pt x="23477" y="8531"/>
                </a:cubicBezTo>
                <a:cubicBezTo>
                  <a:pt x="20777" y="7489"/>
                  <a:pt x="20350" y="3952"/>
                  <a:pt x="18676" y="1885"/>
                </a:cubicBezTo>
                <a:cubicBezTo>
                  <a:pt x="17594" y="533"/>
                  <a:pt x="16183" y="0"/>
                  <a:pt x="14696" y="0"/>
                </a:cubicBez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14" name="Google Shape;727;p36"/>
          <p:cNvGrpSpPr/>
          <p:nvPr/>
        </p:nvGrpSpPr>
        <p:grpSpPr>
          <a:xfrm rot="-3881806">
            <a:off x="8076925" y="4223661"/>
            <a:ext cx="820017" cy="1171577"/>
            <a:chOff x="429300" y="4096370"/>
            <a:chExt cx="412866" cy="589872"/>
          </a:xfrm>
        </p:grpSpPr>
        <p:sp>
          <p:nvSpPr>
            <p:cNvPr id="1049364" name="Google Shape;728;p36"/>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5" name="Google Shape;729;p36"/>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6" name="Google Shape;730;p36"/>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7" name="Google Shape;731;p36"/>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8" name="Google Shape;732;p36"/>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69" name="Google Shape;733;p36"/>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3"/>
        </a:solidFill>
      </p:bgPr>
    </p:bg>
    <p:spTree>
      <p:nvGrpSpPr>
        <p:cNvPr id="338" name="Shape 734"/>
        <p:cNvGrpSpPr/>
        <p:nvPr/>
      </p:nvGrpSpPr>
      <p:grpSpPr>
        <a:xfrm>
          <a:off x="0" y="0"/>
          <a:ext cx="0" cy="0"/>
          <a:chOff x="0" y="0"/>
          <a:chExt cx="0" cy="0"/>
        </a:xfrm>
      </p:grpSpPr>
      <p:pic>
        <p:nvPicPr>
          <p:cNvPr id="2097226" name="Google Shape;735;p37"/>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339" name="Google Shape;736;p37"/>
          <p:cNvGrpSpPr/>
          <p:nvPr/>
        </p:nvGrpSpPr>
        <p:grpSpPr>
          <a:xfrm rot="-1439012">
            <a:off x="7126777" y="-512085"/>
            <a:ext cx="2767933" cy="2852970"/>
            <a:chOff x="1154976" y="632775"/>
            <a:chExt cx="2502430" cy="3877954"/>
          </a:xfrm>
        </p:grpSpPr>
        <p:sp>
          <p:nvSpPr>
            <p:cNvPr id="1049531" name="Google Shape;737;p37"/>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32" name="Google Shape;738;p37"/>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40" name="Google Shape;739;p37"/>
          <p:cNvGrpSpPr/>
          <p:nvPr/>
        </p:nvGrpSpPr>
        <p:grpSpPr>
          <a:xfrm rot="1889604">
            <a:off x="-780606" y="-655676"/>
            <a:ext cx="3356534" cy="3375245"/>
            <a:chOff x="175548" y="1073974"/>
            <a:chExt cx="3356536" cy="3375247"/>
          </a:xfrm>
        </p:grpSpPr>
        <p:grpSp>
          <p:nvGrpSpPr>
            <p:cNvPr id="341" name="Google Shape;740;p37"/>
            <p:cNvGrpSpPr/>
            <p:nvPr/>
          </p:nvGrpSpPr>
          <p:grpSpPr>
            <a:xfrm>
              <a:off x="175548" y="1073974"/>
              <a:ext cx="3356536" cy="3375247"/>
              <a:chOff x="175548" y="1073974"/>
              <a:chExt cx="3356536" cy="3375247"/>
            </a:xfrm>
          </p:grpSpPr>
          <p:sp>
            <p:nvSpPr>
              <p:cNvPr id="1049533" name="Google Shape;741;p37"/>
              <p:cNvSpPr/>
              <p:nvPr/>
            </p:nvSpPr>
            <p:spPr>
              <a:xfrm rot="786726">
                <a:off x="458539" y="1353798"/>
                <a:ext cx="2790553" cy="2815599"/>
              </a:xfrm>
              <a:custGeom>
                <a:avLst/>
                <a:ahLst/>
                <a:rect l="l" t="t" r="r" b="b"/>
                <a:pathLst>
                  <a:path w="21058" h="21247" extrusionOk="0">
                    <a:moveTo>
                      <a:pt x="1234" y="4631"/>
                    </a:moveTo>
                    <a:cubicBezTo>
                      <a:pt x="1436" y="4631"/>
                      <a:pt x="1617" y="4774"/>
                      <a:pt x="1664" y="4979"/>
                    </a:cubicBezTo>
                    <a:cubicBezTo>
                      <a:pt x="1719" y="5223"/>
                      <a:pt x="1575" y="5467"/>
                      <a:pt x="1331" y="5534"/>
                    </a:cubicBezTo>
                    <a:cubicBezTo>
                      <a:pt x="1298" y="5541"/>
                      <a:pt x="1265" y="5545"/>
                      <a:pt x="1232" y="5545"/>
                    </a:cubicBezTo>
                    <a:cubicBezTo>
                      <a:pt x="1024" y="5545"/>
                      <a:pt x="834" y="5400"/>
                      <a:pt x="777" y="5190"/>
                    </a:cubicBezTo>
                    <a:cubicBezTo>
                      <a:pt x="721" y="4946"/>
                      <a:pt x="876" y="4702"/>
                      <a:pt x="1120" y="4647"/>
                    </a:cubicBezTo>
                    <a:cubicBezTo>
                      <a:pt x="1158" y="4636"/>
                      <a:pt x="1197" y="4631"/>
                      <a:pt x="1234" y="4631"/>
                    </a:cubicBezTo>
                    <a:close/>
                    <a:moveTo>
                      <a:pt x="1546" y="5999"/>
                    </a:moveTo>
                    <a:cubicBezTo>
                      <a:pt x="1752" y="5999"/>
                      <a:pt x="1938" y="6134"/>
                      <a:pt x="1985" y="6343"/>
                    </a:cubicBezTo>
                    <a:cubicBezTo>
                      <a:pt x="2051" y="6587"/>
                      <a:pt x="1896" y="6842"/>
                      <a:pt x="1652" y="6897"/>
                    </a:cubicBezTo>
                    <a:cubicBezTo>
                      <a:pt x="1619" y="6905"/>
                      <a:pt x="1585" y="6909"/>
                      <a:pt x="1552" y="6909"/>
                    </a:cubicBezTo>
                    <a:cubicBezTo>
                      <a:pt x="1345" y="6909"/>
                      <a:pt x="1157" y="6764"/>
                      <a:pt x="1109" y="6554"/>
                    </a:cubicBezTo>
                    <a:cubicBezTo>
                      <a:pt x="1043" y="6310"/>
                      <a:pt x="1198" y="6066"/>
                      <a:pt x="1442" y="6010"/>
                    </a:cubicBezTo>
                    <a:cubicBezTo>
                      <a:pt x="1477" y="6002"/>
                      <a:pt x="1512" y="5999"/>
                      <a:pt x="1546" y="5999"/>
                    </a:cubicBezTo>
                    <a:close/>
                    <a:moveTo>
                      <a:pt x="1864" y="7363"/>
                    </a:moveTo>
                    <a:cubicBezTo>
                      <a:pt x="2074" y="7363"/>
                      <a:pt x="2270" y="7508"/>
                      <a:pt x="2317" y="7718"/>
                    </a:cubicBezTo>
                    <a:cubicBezTo>
                      <a:pt x="2373" y="7962"/>
                      <a:pt x="2218" y="8206"/>
                      <a:pt x="1974" y="8262"/>
                    </a:cubicBezTo>
                    <a:cubicBezTo>
                      <a:pt x="1939" y="8270"/>
                      <a:pt x="1904" y="8273"/>
                      <a:pt x="1870" y="8273"/>
                    </a:cubicBezTo>
                    <a:cubicBezTo>
                      <a:pt x="1664" y="8273"/>
                      <a:pt x="1478" y="8138"/>
                      <a:pt x="1430" y="7929"/>
                    </a:cubicBezTo>
                    <a:cubicBezTo>
                      <a:pt x="1375" y="7685"/>
                      <a:pt x="1519" y="7441"/>
                      <a:pt x="1763" y="7375"/>
                    </a:cubicBezTo>
                    <a:cubicBezTo>
                      <a:pt x="1797" y="7367"/>
                      <a:pt x="1831" y="7363"/>
                      <a:pt x="1864" y="7363"/>
                    </a:cubicBezTo>
                    <a:close/>
                    <a:moveTo>
                      <a:pt x="2175" y="8672"/>
                    </a:moveTo>
                    <a:cubicBezTo>
                      <a:pt x="2384" y="8672"/>
                      <a:pt x="2581" y="8816"/>
                      <a:pt x="2628" y="9026"/>
                    </a:cubicBezTo>
                    <a:cubicBezTo>
                      <a:pt x="2684" y="9270"/>
                      <a:pt x="2529" y="9514"/>
                      <a:pt x="2285" y="9570"/>
                    </a:cubicBezTo>
                    <a:cubicBezTo>
                      <a:pt x="2250" y="9578"/>
                      <a:pt x="2215" y="9582"/>
                      <a:pt x="2180" y="9582"/>
                    </a:cubicBezTo>
                    <a:cubicBezTo>
                      <a:pt x="1975" y="9582"/>
                      <a:pt x="1789" y="9446"/>
                      <a:pt x="1741" y="9237"/>
                    </a:cubicBezTo>
                    <a:cubicBezTo>
                      <a:pt x="1686" y="8994"/>
                      <a:pt x="1830" y="8738"/>
                      <a:pt x="2074" y="8683"/>
                    </a:cubicBezTo>
                    <a:cubicBezTo>
                      <a:pt x="2107" y="8675"/>
                      <a:pt x="2141" y="8672"/>
                      <a:pt x="2175" y="8672"/>
                    </a:cubicBezTo>
                    <a:close/>
                    <a:moveTo>
                      <a:pt x="2501" y="9980"/>
                    </a:moveTo>
                    <a:cubicBezTo>
                      <a:pt x="2706" y="9980"/>
                      <a:pt x="2891" y="10116"/>
                      <a:pt x="2938" y="10324"/>
                    </a:cubicBezTo>
                    <a:cubicBezTo>
                      <a:pt x="2994" y="10568"/>
                      <a:pt x="2850" y="10812"/>
                      <a:pt x="2606" y="10879"/>
                    </a:cubicBezTo>
                    <a:cubicBezTo>
                      <a:pt x="2571" y="10886"/>
                      <a:pt x="2537" y="10890"/>
                      <a:pt x="2503" y="10890"/>
                    </a:cubicBezTo>
                    <a:cubicBezTo>
                      <a:pt x="2288" y="10890"/>
                      <a:pt x="2100" y="10745"/>
                      <a:pt x="2051" y="10534"/>
                    </a:cubicBezTo>
                    <a:cubicBezTo>
                      <a:pt x="1996" y="10290"/>
                      <a:pt x="2140" y="10047"/>
                      <a:pt x="2396" y="9992"/>
                    </a:cubicBezTo>
                    <a:cubicBezTo>
                      <a:pt x="2431" y="9983"/>
                      <a:pt x="2466" y="9980"/>
                      <a:pt x="2501" y="9980"/>
                    </a:cubicBezTo>
                    <a:close/>
                    <a:moveTo>
                      <a:pt x="2816" y="11344"/>
                    </a:moveTo>
                    <a:cubicBezTo>
                      <a:pt x="3024" y="11344"/>
                      <a:pt x="3212" y="11488"/>
                      <a:pt x="3260" y="11699"/>
                    </a:cubicBezTo>
                    <a:cubicBezTo>
                      <a:pt x="3315" y="11943"/>
                      <a:pt x="3172" y="12187"/>
                      <a:pt x="2928" y="12242"/>
                    </a:cubicBezTo>
                    <a:cubicBezTo>
                      <a:pt x="2893" y="12250"/>
                      <a:pt x="2857" y="12254"/>
                      <a:pt x="2822" y="12254"/>
                    </a:cubicBezTo>
                    <a:cubicBezTo>
                      <a:pt x="2617" y="12254"/>
                      <a:pt x="2432" y="12118"/>
                      <a:pt x="2384" y="11909"/>
                    </a:cubicBezTo>
                    <a:cubicBezTo>
                      <a:pt x="2317" y="11666"/>
                      <a:pt x="2473" y="11411"/>
                      <a:pt x="2717" y="11355"/>
                    </a:cubicBezTo>
                    <a:cubicBezTo>
                      <a:pt x="2750" y="11348"/>
                      <a:pt x="2783" y="11344"/>
                      <a:pt x="2816" y="11344"/>
                    </a:cubicBezTo>
                    <a:close/>
                    <a:moveTo>
                      <a:pt x="3153" y="12715"/>
                    </a:moveTo>
                    <a:cubicBezTo>
                      <a:pt x="3355" y="12715"/>
                      <a:pt x="3537" y="12857"/>
                      <a:pt x="3593" y="13063"/>
                    </a:cubicBezTo>
                    <a:cubicBezTo>
                      <a:pt x="3648" y="13307"/>
                      <a:pt x="3493" y="13551"/>
                      <a:pt x="3249" y="13606"/>
                    </a:cubicBezTo>
                    <a:cubicBezTo>
                      <a:pt x="3211" y="13617"/>
                      <a:pt x="3172" y="13622"/>
                      <a:pt x="3134" y="13622"/>
                    </a:cubicBezTo>
                    <a:cubicBezTo>
                      <a:pt x="2933" y="13622"/>
                      <a:pt x="2752" y="13479"/>
                      <a:pt x="2706" y="13274"/>
                    </a:cubicBezTo>
                    <a:cubicBezTo>
                      <a:pt x="2650" y="13030"/>
                      <a:pt x="2795" y="12786"/>
                      <a:pt x="3039" y="12730"/>
                    </a:cubicBezTo>
                    <a:cubicBezTo>
                      <a:pt x="3077" y="12720"/>
                      <a:pt x="3115" y="12715"/>
                      <a:pt x="3153" y="12715"/>
                    </a:cubicBezTo>
                    <a:close/>
                    <a:moveTo>
                      <a:pt x="3450" y="14016"/>
                    </a:moveTo>
                    <a:cubicBezTo>
                      <a:pt x="3657" y="14016"/>
                      <a:pt x="3846" y="14161"/>
                      <a:pt x="3904" y="14371"/>
                    </a:cubicBezTo>
                    <a:cubicBezTo>
                      <a:pt x="3959" y="14615"/>
                      <a:pt x="3803" y="14859"/>
                      <a:pt x="3559" y="14915"/>
                    </a:cubicBezTo>
                    <a:cubicBezTo>
                      <a:pt x="3524" y="14923"/>
                      <a:pt x="3489" y="14927"/>
                      <a:pt x="3455" y="14927"/>
                    </a:cubicBezTo>
                    <a:cubicBezTo>
                      <a:pt x="3249" y="14927"/>
                      <a:pt x="3064" y="14791"/>
                      <a:pt x="3017" y="14582"/>
                    </a:cubicBezTo>
                    <a:cubicBezTo>
                      <a:pt x="2961" y="14338"/>
                      <a:pt x="3105" y="14083"/>
                      <a:pt x="3349" y="14028"/>
                    </a:cubicBezTo>
                    <a:cubicBezTo>
                      <a:pt x="3383" y="14020"/>
                      <a:pt x="3416" y="14016"/>
                      <a:pt x="3450" y="14016"/>
                    </a:cubicBezTo>
                    <a:close/>
                    <a:moveTo>
                      <a:pt x="3765" y="15324"/>
                    </a:moveTo>
                    <a:cubicBezTo>
                      <a:pt x="3970" y="15324"/>
                      <a:pt x="4157" y="15460"/>
                      <a:pt x="4214" y="15669"/>
                    </a:cubicBezTo>
                    <a:cubicBezTo>
                      <a:pt x="4269" y="15913"/>
                      <a:pt x="4114" y="16157"/>
                      <a:pt x="3870" y="16223"/>
                    </a:cubicBezTo>
                    <a:cubicBezTo>
                      <a:pt x="3837" y="16231"/>
                      <a:pt x="3803" y="16235"/>
                      <a:pt x="3771" y="16235"/>
                    </a:cubicBezTo>
                    <a:cubicBezTo>
                      <a:pt x="3563" y="16235"/>
                      <a:pt x="3375" y="16090"/>
                      <a:pt x="3327" y="15879"/>
                    </a:cubicBezTo>
                    <a:cubicBezTo>
                      <a:pt x="3271" y="15635"/>
                      <a:pt x="3416" y="15391"/>
                      <a:pt x="3660" y="15336"/>
                    </a:cubicBezTo>
                    <a:cubicBezTo>
                      <a:pt x="3695" y="15328"/>
                      <a:pt x="3730" y="15324"/>
                      <a:pt x="3765" y="15324"/>
                    </a:cubicBezTo>
                    <a:close/>
                    <a:moveTo>
                      <a:pt x="4091" y="16689"/>
                    </a:moveTo>
                    <a:cubicBezTo>
                      <a:pt x="4299" y="16689"/>
                      <a:pt x="4488" y="16833"/>
                      <a:pt x="4535" y="17044"/>
                    </a:cubicBezTo>
                    <a:cubicBezTo>
                      <a:pt x="4591" y="17288"/>
                      <a:pt x="4447" y="17532"/>
                      <a:pt x="4203" y="17587"/>
                    </a:cubicBezTo>
                    <a:cubicBezTo>
                      <a:pt x="4167" y="17595"/>
                      <a:pt x="4132" y="17599"/>
                      <a:pt x="4097" y="17599"/>
                    </a:cubicBezTo>
                    <a:cubicBezTo>
                      <a:pt x="3892" y="17599"/>
                      <a:pt x="3705" y="17463"/>
                      <a:pt x="3648" y="17254"/>
                    </a:cubicBezTo>
                    <a:cubicBezTo>
                      <a:pt x="3593" y="17010"/>
                      <a:pt x="3748" y="16766"/>
                      <a:pt x="3992" y="16700"/>
                    </a:cubicBezTo>
                    <a:cubicBezTo>
                      <a:pt x="4026" y="16692"/>
                      <a:pt x="4059" y="16689"/>
                      <a:pt x="4091" y="16689"/>
                    </a:cubicBezTo>
                    <a:close/>
                    <a:moveTo>
                      <a:pt x="4428" y="18059"/>
                    </a:moveTo>
                    <a:cubicBezTo>
                      <a:pt x="4630" y="18059"/>
                      <a:pt x="4812" y="18202"/>
                      <a:pt x="4868" y="18407"/>
                    </a:cubicBezTo>
                    <a:cubicBezTo>
                      <a:pt x="4924" y="18651"/>
                      <a:pt x="4769" y="18895"/>
                      <a:pt x="4525" y="18951"/>
                    </a:cubicBezTo>
                    <a:cubicBezTo>
                      <a:pt x="4486" y="18962"/>
                      <a:pt x="4448" y="18967"/>
                      <a:pt x="4410" y="18967"/>
                    </a:cubicBezTo>
                    <a:cubicBezTo>
                      <a:pt x="4208" y="18967"/>
                      <a:pt x="4028" y="18824"/>
                      <a:pt x="3981" y="18619"/>
                    </a:cubicBezTo>
                    <a:cubicBezTo>
                      <a:pt x="3926" y="18375"/>
                      <a:pt x="4069" y="18131"/>
                      <a:pt x="4313" y="18075"/>
                    </a:cubicBezTo>
                    <a:cubicBezTo>
                      <a:pt x="4352" y="18064"/>
                      <a:pt x="4390" y="18059"/>
                      <a:pt x="4428" y="18059"/>
                    </a:cubicBezTo>
                    <a:close/>
                    <a:moveTo>
                      <a:pt x="4724" y="19361"/>
                    </a:moveTo>
                    <a:cubicBezTo>
                      <a:pt x="4932" y="19361"/>
                      <a:pt x="5121" y="19506"/>
                      <a:pt x="5178" y="19716"/>
                    </a:cubicBezTo>
                    <a:cubicBezTo>
                      <a:pt x="5234" y="19960"/>
                      <a:pt x="5079" y="20204"/>
                      <a:pt x="4835" y="20260"/>
                    </a:cubicBezTo>
                    <a:cubicBezTo>
                      <a:pt x="4800" y="20268"/>
                      <a:pt x="4765" y="20271"/>
                      <a:pt x="4731" y="20271"/>
                    </a:cubicBezTo>
                    <a:cubicBezTo>
                      <a:pt x="4525" y="20271"/>
                      <a:pt x="4339" y="20136"/>
                      <a:pt x="4291" y="19927"/>
                    </a:cubicBezTo>
                    <a:cubicBezTo>
                      <a:pt x="4236" y="19683"/>
                      <a:pt x="4380" y="19439"/>
                      <a:pt x="4624" y="19373"/>
                    </a:cubicBezTo>
                    <a:cubicBezTo>
                      <a:pt x="4658" y="19365"/>
                      <a:pt x="4691" y="19361"/>
                      <a:pt x="4724" y="19361"/>
                    </a:cubicBezTo>
                    <a:close/>
                    <a:moveTo>
                      <a:pt x="16966" y="0"/>
                    </a:moveTo>
                    <a:lnTo>
                      <a:pt x="0" y="4036"/>
                    </a:lnTo>
                    <a:lnTo>
                      <a:pt x="4103" y="21246"/>
                    </a:lnTo>
                    <a:lnTo>
                      <a:pt x="21058" y="17210"/>
                    </a:lnTo>
                    <a:lnTo>
                      <a:pt x="16966" y="0"/>
                    </a:ln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34" name="Google Shape;742;p37"/>
              <p:cNvSpPr/>
              <p:nvPr/>
            </p:nvSpPr>
            <p:spPr>
              <a:xfrm rot="786726">
                <a:off x="676559" y="1622967"/>
                <a:ext cx="567307" cy="2286589"/>
              </a:xfrm>
              <a:custGeom>
                <a:avLst/>
                <a:ahLst/>
                <a:rect l="l" t="t" r="r" b="b"/>
                <a:pathLst>
                  <a:path w="4281" h="17255" extrusionOk="0">
                    <a:moveTo>
                      <a:pt x="190" y="0"/>
                    </a:moveTo>
                    <a:lnTo>
                      <a:pt x="1" y="44"/>
                    </a:lnTo>
                    <a:lnTo>
                      <a:pt x="4103" y="17254"/>
                    </a:lnTo>
                    <a:lnTo>
                      <a:pt x="4281" y="17210"/>
                    </a:lnTo>
                    <a:lnTo>
                      <a:pt x="190" y="0"/>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42" name="Google Shape;743;p37"/>
            <p:cNvGrpSpPr/>
            <p:nvPr/>
          </p:nvGrpSpPr>
          <p:grpSpPr>
            <a:xfrm>
              <a:off x="1014094" y="2282351"/>
              <a:ext cx="1964100" cy="1200450"/>
              <a:chOff x="732419" y="2430826"/>
              <a:chExt cx="1964100" cy="1200450"/>
            </a:xfrm>
          </p:grpSpPr>
          <p:cxnSp>
            <p:nvCxnSpPr>
              <p:cNvPr id="3145732" name="Google Shape;744;p37"/>
              <p:cNvCxnSpPr>
                <a:cxnSpLocks/>
              </p:cNvCxnSpPr>
              <p:nvPr/>
            </p:nvCxnSpPr>
            <p:spPr>
              <a:xfrm>
                <a:off x="732419" y="3631276"/>
                <a:ext cx="1964100" cy="0"/>
              </a:xfrm>
              <a:prstGeom prst="straightConnector1"/>
              <a:noFill/>
              <a:ln w="9525" cap="flat" cmpd="sng">
                <a:solidFill>
                  <a:schemeClr val="dk2"/>
                </a:solidFill>
                <a:prstDash val="solid"/>
                <a:round/>
                <a:headEnd type="none" w="med" len="med"/>
                <a:tailEnd type="none" w="med" len="med"/>
              </a:ln>
            </p:spPr>
          </p:cxnSp>
          <p:cxnSp>
            <p:nvCxnSpPr>
              <p:cNvPr id="3145733" name="Google Shape;745;p37"/>
              <p:cNvCxnSpPr>
                <a:cxnSpLocks/>
              </p:cNvCxnSpPr>
              <p:nvPr/>
            </p:nvCxnSpPr>
            <p:spPr>
              <a:xfrm>
                <a:off x="732419" y="3223276"/>
                <a:ext cx="1964100" cy="0"/>
              </a:xfrm>
              <a:prstGeom prst="straightConnector1"/>
              <a:noFill/>
              <a:ln w="9525" cap="flat" cmpd="sng">
                <a:solidFill>
                  <a:schemeClr val="dk2"/>
                </a:solidFill>
                <a:prstDash val="solid"/>
                <a:round/>
                <a:headEnd type="none" w="med" len="med"/>
                <a:tailEnd type="none" w="med" len="med"/>
              </a:ln>
            </p:spPr>
          </p:cxnSp>
          <p:cxnSp>
            <p:nvCxnSpPr>
              <p:cNvPr id="3145734" name="Google Shape;746;p37"/>
              <p:cNvCxnSpPr>
                <a:cxnSpLocks/>
              </p:cNvCxnSpPr>
              <p:nvPr/>
            </p:nvCxnSpPr>
            <p:spPr>
              <a:xfrm>
                <a:off x="732419" y="2827051"/>
                <a:ext cx="1964100" cy="0"/>
              </a:xfrm>
              <a:prstGeom prst="straightConnector1"/>
              <a:noFill/>
              <a:ln w="9525" cap="flat" cmpd="sng">
                <a:solidFill>
                  <a:schemeClr val="dk2"/>
                </a:solidFill>
                <a:prstDash val="solid"/>
                <a:round/>
                <a:headEnd type="none" w="med" len="med"/>
                <a:tailEnd type="none" w="med" len="med"/>
              </a:ln>
            </p:spPr>
          </p:cxnSp>
          <p:cxnSp>
            <p:nvCxnSpPr>
              <p:cNvPr id="3145735" name="Google Shape;747;p37"/>
              <p:cNvCxnSpPr>
                <a:cxnSpLocks/>
              </p:cNvCxnSpPr>
              <p:nvPr/>
            </p:nvCxnSpPr>
            <p:spPr>
              <a:xfrm>
                <a:off x="732419" y="2430826"/>
                <a:ext cx="1964100" cy="0"/>
              </a:xfrm>
              <a:prstGeom prst="straightConnector1"/>
              <a:noFill/>
              <a:ln w="9525" cap="flat" cmpd="sng">
                <a:solidFill>
                  <a:schemeClr val="dk2"/>
                </a:solidFill>
                <a:prstDash val="solid"/>
                <a:round/>
                <a:headEnd type="none" w="med" len="med"/>
                <a:tailEnd type="none" w="med" len="med"/>
              </a:ln>
            </p:spPr>
          </p:cxnSp>
        </p:grpSp>
      </p:grpSp>
      <p:sp>
        <p:nvSpPr>
          <p:cNvPr id="1049535" name="Google Shape;748;p37"/>
          <p:cNvSpPr/>
          <p:nvPr/>
        </p:nvSpPr>
        <p:spPr>
          <a:xfrm>
            <a:off x="501800" y="391600"/>
            <a:ext cx="4727614" cy="4549265"/>
          </a:xfrm>
          <a:custGeom>
            <a:avLst/>
            <a:ahLst/>
            <a:rect l="l" t="t" r="r" b="b"/>
            <a:pathLst>
              <a:path w="29423" h="26963" extrusionOk="0">
                <a:moveTo>
                  <a:pt x="35" y="24075"/>
                </a:moveTo>
                <a:cubicBezTo>
                  <a:pt x="120" y="24126"/>
                  <a:pt x="223" y="24177"/>
                  <a:pt x="308" y="24228"/>
                </a:cubicBezTo>
                <a:cubicBezTo>
                  <a:pt x="445" y="24382"/>
                  <a:pt x="616" y="24519"/>
                  <a:pt x="803" y="24604"/>
                </a:cubicBezTo>
                <a:cubicBezTo>
                  <a:pt x="923" y="24673"/>
                  <a:pt x="1043" y="24707"/>
                  <a:pt x="1179" y="24741"/>
                </a:cubicBezTo>
                <a:cubicBezTo>
                  <a:pt x="1179" y="24758"/>
                  <a:pt x="1179" y="24758"/>
                  <a:pt x="1179" y="24775"/>
                </a:cubicBezTo>
                <a:cubicBezTo>
                  <a:pt x="1214" y="24843"/>
                  <a:pt x="1265" y="24895"/>
                  <a:pt x="1350" y="24912"/>
                </a:cubicBezTo>
                <a:cubicBezTo>
                  <a:pt x="1555" y="24929"/>
                  <a:pt x="1709" y="24861"/>
                  <a:pt x="1897" y="24878"/>
                </a:cubicBezTo>
                <a:cubicBezTo>
                  <a:pt x="1931" y="24861"/>
                  <a:pt x="1965" y="24861"/>
                  <a:pt x="2000" y="24843"/>
                </a:cubicBezTo>
                <a:lnTo>
                  <a:pt x="2000" y="24792"/>
                </a:lnTo>
                <a:cubicBezTo>
                  <a:pt x="2136" y="24741"/>
                  <a:pt x="2273" y="24724"/>
                  <a:pt x="2410" y="24741"/>
                </a:cubicBezTo>
                <a:cubicBezTo>
                  <a:pt x="2563" y="24741"/>
                  <a:pt x="2717" y="24707"/>
                  <a:pt x="2837" y="24621"/>
                </a:cubicBezTo>
                <a:cubicBezTo>
                  <a:pt x="2854" y="24621"/>
                  <a:pt x="2854" y="24604"/>
                  <a:pt x="2854" y="24604"/>
                </a:cubicBezTo>
                <a:lnTo>
                  <a:pt x="3606" y="24861"/>
                </a:lnTo>
                <a:lnTo>
                  <a:pt x="3606" y="24878"/>
                </a:lnTo>
                <a:lnTo>
                  <a:pt x="3606" y="25083"/>
                </a:lnTo>
                <a:cubicBezTo>
                  <a:pt x="3606" y="25100"/>
                  <a:pt x="3623" y="25117"/>
                  <a:pt x="3623" y="25117"/>
                </a:cubicBezTo>
                <a:cubicBezTo>
                  <a:pt x="3657" y="25134"/>
                  <a:pt x="3708" y="25151"/>
                  <a:pt x="3725" y="25151"/>
                </a:cubicBezTo>
                <a:cubicBezTo>
                  <a:pt x="3776" y="25134"/>
                  <a:pt x="3845" y="25100"/>
                  <a:pt x="3896" y="25049"/>
                </a:cubicBezTo>
                <a:cubicBezTo>
                  <a:pt x="3947" y="24997"/>
                  <a:pt x="3999" y="25014"/>
                  <a:pt x="4084" y="25083"/>
                </a:cubicBezTo>
                <a:cubicBezTo>
                  <a:pt x="4101" y="25100"/>
                  <a:pt x="4135" y="25100"/>
                  <a:pt x="4135" y="25100"/>
                </a:cubicBezTo>
                <a:cubicBezTo>
                  <a:pt x="4187" y="24980"/>
                  <a:pt x="4426" y="25117"/>
                  <a:pt x="4511" y="25049"/>
                </a:cubicBezTo>
                <a:cubicBezTo>
                  <a:pt x="4562" y="24997"/>
                  <a:pt x="4614" y="24980"/>
                  <a:pt x="4682" y="24997"/>
                </a:cubicBezTo>
                <a:cubicBezTo>
                  <a:pt x="4819" y="25031"/>
                  <a:pt x="4870" y="24963"/>
                  <a:pt x="4973" y="24929"/>
                </a:cubicBezTo>
                <a:lnTo>
                  <a:pt x="5143" y="24895"/>
                </a:lnTo>
                <a:lnTo>
                  <a:pt x="5195" y="24912"/>
                </a:lnTo>
                <a:cubicBezTo>
                  <a:pt x="5263" y="24963"/>
                  <a:pt x="5348" y="24997"/>
                  <a:pt x="5348" y="25066"/>
                </a:cubicBezTo>
                <a:cubicBezTo>
                  <a:pt x="5365" y="25134"/>
                  <a:pt x="5331" y="25168"/>
                  <a:pt x="5280" y="25168"/>
                </a:cubicBezTo>
                <a:cubicBezTo>
                  <a:pt x="5178" y="25168"/>
                  <a:pt x="5092" y="25168"/>
                  <a:pt x="5075" y="25271"/>
                </a:cubicBezTo>
                <a:cubicBezTo>
                  <a:pt x="5007" y="25271"/>
                  <a:pt x="4921" y="25271"/>
                  <a:pt x="4836" y="25271"/>
                </a:cubicBezTo>
                <a:cubicBezTo>
                  <a:pt x="4819" y="25271"/>
                  <a:pt x="4836" y="25322"/>
                  <a:pt x="4836" y="25356"/>
                </a:cubicBezTo>
                <a:cubicBezTo>
                  <a:pt x="4887" y="25407"/>
                  <a:pt x="4819" y="25373"/>
                  <a:pt x="4887" y="25390"/>
                </a:cubicBezTo>
                <a:cubicBezTo>
                  <a:pt x="4990" y="25424"/>
                  <a:pt x="5092" y="25459"/>
                  <a:pt x="5212" y="25476"/>
                </a:cubicBezTo>
                <a:cubicBezTo>
                  <a:pt x="5280" y="25493"/>
                  <a:pt x="5331" y="25493"/>
                  <a:pt x="5348" y="25441"/>
                </a:cubicBezTo>
                <a:cubicBezTo>
                  <a:pt x="5365" y="25407"/>
                  <a:pt x="5417" y="25390"/>
                  <a:pt x="5485" y="25390"/>
                </a:cubicBezTo>
                <a:cubicBezTo>
                  <a:pt x="5605" y="25424"/>
                  <a:pt x="5724" y="25459"/>
                  <a:pt x="5741" y="25322"/>
                </a:cubicBezTo>
                <a:cubicBezTo>
                  <a:pt x="5827" y="25322"/>
                  <a:pt x="5946" y="25356"/>
                  <a:pt x="5998" y="25305"/>
                </a:cubicBezTo>
                <a:cubicBezTo>
                  <a:pt x="6032" y="25271"/>
                  <a:pt x="6100" y="25322"/>
                  <a:pt x="6134" y="25356"/>
                </a:cubicBezTo>
                <a:cubicBezTo>
                  <a:pt x="6186" y="25407"/>
                  <a:pt x="6186" y="25441"/>
                  <a:pt x="6169" y="25476"/>
                </a:cubicBezTo>
                <a:cubicBezTo>
                  <a:pt x="6117" y="25544"/>
                  <a:pt x="6186" y="25647"/>
                  <a:pt x="6305" y="25681"/>
                </a:cubicBezTo>
                <a:cubicBezTo>
                  <a:pt x="6356" y="25698"/>
                  <a:pt x="6408" y="25715"/>
                  <a:pt x="6459" y="25732"/>
                </a:cubicBezTo>
                <a:cubicBezTo>
                  <a:pt x="6544" y="25800"/>
                  <a:pt x="6647" y="25817"/>
                  <a:pt x="6749" y="25766"/>
                </a:cubicBezTo>
                <a:cubicBezTo>
                  <a:pt x="6835" y="25749"/>
                  <a:pt x="6903" y="25715"/>
                  <a:pt x="6972" y="25681"/>
                </a:cubicBezTo>
                <a:cubicBezTo>
                  <a:pt x="7006" y="25664"/>
                  <a:pt x="7040" y="25629"/>
                  <a:pt x="7074" y="25647"/>
                </a:cubicBezTo>
                <a:cubicBezTo>
                  <a:pt x="7262" y="25766"/>
                  <a:pt x="7330" y="25681"/>
                  <a:pt x="7450" y="25681"/>
                </a:cubicBezTo>
                <a:cubicBezTo>
                  <a:pt x="7604" y="25681"/>
                  <a:pt x="7604" y="25612"/>
                  <a:pt x="7467" y="25407"/>
                </a:cubicBezTo>
                <a:cubicBezTo>
                  <a:pt x="7518" y="25407"/>
                  <a:pt x="7570" y="25373"/>
                  <a:pt x="7621" y="25339"/>
                </a:cubicBezTo>
                <a:cubicBezTo>
                  <a:pt x="7672" y="25288"/>
                  <a:pt x="7740" y="25322"/>
                  <a:pt x="7809" y="25424"/>
                </a:cubicBezTo>
                <a:cubicBezTo>
                  <a:pt x="7843" y="25459"/>
                  <a:pt x="7860" y="25510"/>
                  <a:pt x="7894" y="25561"/>
                </a:cubicBezTo>
                <a:cubicBezTo>
                  <a:pt x="7963" y="25527"/>
                  <a:pt x="8099" y="25647"/>
                  <a:pt x="8133" y="25578"/>
                </a:cubicBezTo>
                <a:cubicBezTo>
                  <a:pt x="8151" y="25561"/>
                  <a:pt x="8133" y="25544"/>
                  <a:pt x="8133" y="25510"/>
                </a:cubicBezTo>
                <a:cubicBezTo>
                  <a:pt x="8219" y="25510"/>
                  <a:pt x="8321" y="25578"/>
                  <a:pt x="8424" y="25612"/>
                </a:cubicBezTo>
                <a:lnTo>
                  <a:pt x="8441" y="25612"/>
                </a:lnTo>
                <a:cubicBezTo>
                  <a:pt x="8475" y="25664"/>
                  <a:pt x="8526" y="25698"/>
                  <a:pt x="8578" y="25732"/>
                </a:cubicBezTo>
                <a:cubicBezTo>
                  <a:pt x="8731" y="25817"/>
                  <a:pt x="8902" y="25869"/>
                  <a:pt x="9090" y="25886"/>
                </a:cubicBezTo>
                <a:cubicBezTo>
                  <a:pt x="9193" y="25920"/>
                  <a:pt x="9278" y="25937"/>
                  <a:pt x="9381" y="25937"/>
                </a:cubicBezTo>
                <a:cubicBezTo>
                  <a:pt x="9415" y="25954"/>
                  <a:pt x="9449" y="25971"/>
                  <a:pt x="9483" y="25988"/>
                </a:cubicBezTo>
                <a:cubicBezTo>
                  <a:pt x="9517" y="26074"/>
                  <a:pt x="9552" y="26125"/>
                  <a:pt x="9603" y="26193"/>
                </a:cubicBezTo>
                <a:cubicBezTo>
                  <a:pt x="9928" y="26210"/>
                  <a:pt x="10218" y="26330"/>
                  <a:pt x="10440" y="26552"/>
                </a:cubicBezTo>
                <a:cubicBezTo>
                  <a:pt x="10491" y="26552"/>
                  <a:pt x="10526" y="26535"/>
                  <a:pt x="10560" y="26535"/>
                </a:cubicBezTo>
                <a:cubicBezTo>
                  <a:pt x="10628" y="26535"/>
                  <a:pt x="10679" y="26501"/>
                  <a:pt x="10696" y="26450"/>
                </a:cubicBezTo>
                <a:lnTo>
                  <a:pt x="10696" y="26415"/>
                </a:lnTo>
                <a:cubicBezTo>
                  <a:pt x="10748" y="26381"/>
                  <a:pt x="10799" y="26364"/>
                  <a:pt x="10833" y="26330"/>
                </a:cubicBezTo>
                <a:lnTo>
                  <a:pt x="10833" y="26330"/>
                </a:lnTo>
                <a:cubicBezTo>
                  <a:pt x="10884" y="26279"/>
                  <a:pt x="10953" y="26245"/>
                  <a:pt x="11021" y="26193"/>
                </a:cubicBezTo>
                <a:lnTo>
                  <a:pt x="11004" y="26159"/>
                </a:lnTo>
                <a:cubicBezTo>
                  <a:pt x="11038" y="26125"/>
                  <a:pt x="11072" y="26074"/>
                  <a:pt x="11072" y="26022"/>
                </a:cubicBezTo>
                <a:cubicBezTo>
                  <a:pt x="11158" y="26057"/>
                  <a:pt x="11226" y="26074"/>
                  <a:pt x="11311" y="26091"/>
                </a:cubicBezTo>
                <a:cubicBezTo>
                  <a:pt x="11534" y="26040"/>
                  <a:pt x="11790" y="26040"/>
                  <a:pt x="12012" y="26091"/>
                </a:cubicBezTo>
                <a:cubicBezTo>
                  <a:pt x="12012" y="26091"/>
                  <a:pt x="12012" y="26074"/>
                  <a:pt x="12012" y="26074"/>
                </a:cubicBezTo>
                <a:lnTo>
                  <a:pt x="12217" y="26108"/>
                </a:lnTo>
                <a:lnTo>
                  <a:pt x="12320" y="26210"/>
                </a:lnTo>
                <a:cubicBezTo>
                  <a:pt x="12371" y="26245"/>
                  <a:pt x="12422" y="26279"/>
                  <a:pt x="12473" y="26330"/>
                </a:cubicBezTo>
                <a:cubicBezTo>
                  <a:pt x="12490" y="26330"/>
                  <a:pt x="12508" y="26313"/>
                  <a:pt x="12508" y="26313"/>
                </a:cubicBezTo>
                <a:cubicBezTo>
                  <a:pt x="12542" y="26296"/>
                  <a:pt x="12559" y="26262"/>
                  <a:pt x="12576" y="26245"/>
                </a:cubicBezTo>
                <a:cubicBezTo>
                  <a:pt x="12610" y="26227"/>
                  <a:pt x="12695" y="26245"/>
                  <a:pt x="12747" y="26296"/>
                </a:cubicBezTo>
                <a:cubicBezTo>
                  <a:pt x="12798" y="26330"/>
                  <a:pt x="12832" y="26381"/>
                  <a:pt x="12832" y="26432"/>
                </a:cubicBezTo>
                <a:cubicBezTo>
                  <a:pt x="12849" y="26450"/>
                  <a:pt x="12849" y="26467"/>
                  <a:pt x="12849" y="26467"/>
                </a:cubicBezTo>
                <a:cubicBezTo>
                  <a:pt x="12883" y="26569"/>
                  <a:pt x="12901" y="26586"/>
                  <a:pt x="12986" y="26586"/>
                </a:cubicBezTo>
                <a:cubicBezTo>
                  <a:pt x="13071" y="26586"/>
                  <a:pt x="13140" y="26620"/>
                  <a:pt x="13191" y="26689"/>
                </a:cubicBezTo>
                <a:lnTo>
                  <a:pt x="13276" y="26774"/>
                </a:lnTo>
                <a:cubicBezTo>
                  <a:pt x="13328" y="26757"/>
                  <a:pt x="13379" y="26740"/>
                  <a:pt x="13430" y="26723"/>
                </a:cubicBezTo>
                <a:cubicBezTo>
                  <a:pt x="13447" y="26706"/>
                  <a:pt x="13464" y="26672"/>
                  <a:pt x="13481" y="26620"/>
                </a:cubicBezTo>
                <a:cubicBezTo>
                  <a:pt x="13481" y="26569"/>
                  <a:pt x="13481" y="26501"/>
                  <a:pt x="13481" y="26432"/>
                </a:cubicBezTo>
                <a:lnTo>
                  <a:pt x="13857" y="26398"/>
                </a:lnTo>
                <a:cubicBezTo>
                  <a:pt x="13909" y="26501"/>
                  <a:pt x="13960" y="26603"/>
                  <a:pt x="14079" y="26586"/>
                </a:cubicBezTo>
                <a:cubicBezTo>
                  <a:pt x="14148" y="26569"/>
                  <a:pt x="14233" y="26586"/>
                  <a:pt x="14302" y="26603"/>
                </a:cubicBezTo>
                <a:cubicBezTo>
                  <a:pt x="14404" y="26586"/>
                  <a:pt x="14490" y="26586"/>
                  <a:pt x="14592" y="26586"/>
                </a:cubicBezTo>
                <a:cubicBezTo>
                  <a:pt x="14592" y="26569"/>
                  <a:pt x="14609" y="26552"/>
                  <a:pt x="14609" y="26535"/>
                </a:cubicBezTo>
                <a:cubicBezTo>
                  <a:pt x="14643" y="26552"/>
                  <a:pt x="14695" y="26569"/>
                  <a:pt x="14729" y="26586"/>
                </a:cubicBezTo>
                <a:cubicBezTo>
                  <a:pt x="14797" y="26586"/>
                  <a:pt x="14865" y="26603"/>
                  <a:pt x="14917" y="26603"/>
                </a:cubicBezTo>
                <a:lnTo>
                  <a:pt x="14883" y="26620"/>
                </a:lnTo>
                <a:cubicBezTo>
                  <a:pt x="15105" y="26672"/>
                  <a:pt x="15293" y="26774"/>
                  <a:pt x="15463" y="26928"/>
                </a:cubicBezTo>
                <a:cubicBezTo>
                  <a:pt x="15532" y="26911"/>
                  <a:pt x="15600" y="26928"/>
                  <a:pt x="15686" y="26945"/>
                </a:cubicBezTo>
                <a:cubicBezTo>
                  <a:pt x="15703" y="26928"/>
                  <a:pt x="15737" y="26928"/>
                  <a:pt x="15754" y="26911"/>
                </a:cubicBezTo>
                <a:cubicBezTo>
                  <a:pt x="15925" y="26894"/>
                  <a:pt x="16079" y="26911"/>
                  <a:pt x="16215" y="26962"/>
                </a:cubicBezTo>
                <a:cubicBezTo>
                  <a:pt x="16386" y="26860"/>
                  <a:pt x="16574" y="26808"/>
                  <a:pt x="16762" y="26808"/>
                </a:cubicBezTo>
                <a:lnTo>
                  <a:pt x="16796" y="26808"/>
                </a:lnTo>
                <a:lnTo>
                  <a:pt x="16865" y="26808"/>
                </a:lnTo>
                <a:cubicBezTo>
                  <a:pt x="16899" y="26757"/>
                  <a:pt x="16933" y="26723"/>
                  <a:pt x="16967" y="26706"/>
                </a:cubicBezTo>
                <a:cubicBezTo>
                  <a:pt x="17001" y="26655"/>
                  <a:pt x="17052" y="26638"/>
                  <a:pt x="17104" y="26603"/>
                </a:cubicBezTo>
                <a:lnTo>
                  <a:pt x="17104" y="26603"/>
                </a:lnTo>
                <a:lnTo>
                  <a:pt x="17155" y="26586"/>
                </a:lnTo>
                <a:cubicBezTo>
                  <a:pt x="17138" y="26569"/>
                  <a:pt x="17138" y="26552"/>
                  <a:pt x="17138" y="26535"/>
                </a:cubicBezTo>
                <a:cubicBezTo>
                  <a:pt x="17138" y="26467"/>
                  <a:pt x="17172" y="26398"/>
                  <a:pt x="17223" y="26347"/>
                </a:cubicBezTo>
                <a:cubicBezTo>
                  <a:pt x="17240" y="26313"/>
                  <a:pt x="17292" y="26347"/>
                  <a:pt x="17326" y="26347"/>
                </a:cubicBezTo>
                <a:cubicBezTo>
                  <a:pt x="17360" y="26364"/>
                  <a:pt x="17411" y="26381"/>
                  <a:pt x="17445" y="26381"/>
                </a:cubicBezTo>
                <a:cubicBezTo>
                  <a:pt x="17497" y="26381"/>
                  <a:pt x="17514" y="26330"/>
                  <a:pt x="17497" y="26279"/>
                </a:cubicBezTo>
                <a:cubicBezTo>
                  <a:pt x="17480" y="26245"/>
                  <a:pt x="17463" y="26142"/>
                  <a:pt x="17445" y="26091"/>
                </a:cubicBezTo>
                <a:lnTo>
                  <a:pt x="17907" y="26040"/>
                </a:lnTo>
                <a:cubicBezTo>
                  <a:pt x="17941" y="26074"/>
                  <a:pt x="17958" y="26125"/>
                  <a:pt x="17975" y="26176"/>
                </a:cubicBezTo>
                <a:cubicBezTo>
                  <a:pt x="17975" y="26245"/>
                  <a:pt x="17975" y="26296"/>
                  <a:pt x="17975" y="26364"/>
                </a:cubicBezTo>
                <a:cubicBezTo>
                  <a:pt x="17975" y="26398"/>
                  <a:pt x="18043" y="26484"/>
                  <a:pt x="18061" y="26467"/>
                </a:cubicBezTo>
                <a:cubicBezTo>
                  <a:pt x="18163" y="26415"/>
                  <a:pt x="18283" y="26415"/>
                  <a:pt x="18368" y="26467"/>
                </a:cubicBezTo>
                <a:cubicBezTo>
                  <a:pt x="18471" y="26432"/>
                  <a:pt x="18556" y="26415"/>
                  <a:pt x="18659" y="26398"/>
                </a:cubicBezTo>
                <a:cubicBezTo>
                  <a:pt x="18727" y="26381"/>
                  <a:pt x="18812" y="26381"/>
                  <a:pt x="18881" y="26381"/>
                </a:cubicBezTo>
                <a:cubicBezTo>
                  <a:pt x="18966" y="26415"/>
                  <a:pt x="19034" y="26381"/>
                  <a:pt x="19086" y="26313"/>
                </a:cubicBezTo>
                <a:cubicBezTo>
                  <a:pt x="19154" y="26227"/>
                  <a:pt x="19257" y="26245"/>
                  <a:pt x="19359" y="26381"/>
                </a:cubicBezTo>
                <a:cubicBezTo>
                  <a:pt x="19359" y="26279"/>
                  <a:pt x="19325" y="26193"/>
                  <a:pt x="19291" y="26108"/>
                </a:cubicBezTo>
                <a:cubicBezTo>
                  <a:pt x="19240" y="26040"/>
                  <a:pt x="19240" y="25954"/>
                  <a:pt x="19308" y="25903"/>
                </a:cubicBezTo>
                <a:lnTo>
                  <a:pt x="19923" y="25834"/>
                </a:lnTo>
                <a:cubicBezTo>
                  <a:pt x="20043" y="26005"/>
                  <a:pt x="20043" y="26005"/>
                  <a:pt x="20145" y="25988"/>
                </a:cubicBezTo>
                <a:cubicBezTo>
                  <a:pt x="20162" y="25988"/>
                  <a:pt x="20179" y="25988"/>
                  <a:pt x="20213" y="25971"/>
                </a:cubicBezTo>
                <a:cubicBezTo>
                  <a:pt x="20265" y="25988"/>
                  <a:pt x="20299" y="26022"/>
                  <a:pt x="20316" y="26074"/>
                </a:cubicBezTo>
                <a:cubicBezTo>
                  <a:pt x="20350" y="26108"/>
                  <a:pt x="20350" y="26159"/>
                  <a:pt x="20333" y="26210"/>
                </a:cubicBezTo>
                <a:cubicBezTo>
                  <a:pt x="20333" y="26227"/>
                  <a:pt x="20316" y="26227"/>
                  <a:pt x="20316" y="26245"/>
                </a:cubicBezTo>
                <a:cubicBezTo>
                  <a:pt x="20282" y="26262"/>
                  <a:pt x="20248" y="26262"/>
                  <a:pt x="20196" y="26279"/>
                </a:cubicBezTo>
                <a:lnTo>
                  <a:pt x="20196" y="26279"/>
                </a:lnTo>
                <a:cubicBezTo>
                  <a:pt x="20282" y="26381"/>
                  <a:pt x="20367" y="26484"/>
                  <a:pt x="20436" y="26586"/>
                </a:cubicBezTo>
                <a:cubicBezTo>
                  <a:pt x="20470" y="26603"/>
                  <a:pt x="20504" y="26586"/>
                  <a:pt x="20538" y="26569"/>
                </a:cubicBezTo>
                <a:cubicBezTo>
                  <a:pt x="20641" y="26518"/>
                  <a:pt x="20743" y="26450"/>
                  <a:pt x="20829" y="26364"/>
                </a:cubicBezTo>
                <a:cubicBezTo>
                  <a:pt x="20863" y="26330"/>
                  <a:pt x="20880" y="26296"/>
                  <a:pt x="20880" y="26245"/>
                </a:cubicBezTo>
                <a:cubicBezTo>
                  <a:pt x="21136" y="26313"/>
                  <a:pt x="21392" y="26227"/>
                  <a:pt x="21580" y="26057"/>
                </a:cubicBezTo>
                <a:cubicBezTo>
                  <a:pt x="21614" y="26057"/>
                  <a:pt x="21649" y="26057"/>
                  <a:pt x="21683" y="26057"/>
                </a:cubicBezTo>
                <a:cubicBezTo>
                  <a:pt x="21717" y="26022"/>
                  <a:pt x="21751" y="26074"/>
                  <a:pt x="21785" y="26125"/>
                </a:cubicBezTo>
                <a:cubicBezTo>
                  <a:pt x="21820" y="26193"/>
                  <a:pt x="21905" y="26227"/>
                  <a:pt x="21990" y="26227"/>
                </a:cubicBezTo>
                <a:cubicBezTo>
                  <a:pt x="22025" y="26227"/>
                  <a:pt x="22059" y="26210"/>
                  <a:pt x="22093" y="26193"/>
                </a:cubicBezTo>
                <a:cubicBezTo>
                  <a:pt x="22127" y="26176"/>
                  <a:pt x="22144" y="26142"/>
                  <a:pt x="22161" y="26125"/>
                </a:cubicBezTo>
                <a:cubicBezTo>
                  <a:pt x="22247" y="26005"/>
                  <a:pt x="22418" y="25954"/>
                  <a:pt x="22537" y="26022"/>
                </a:cubicBezTo>
                <a:cubicBezTo>
                  <a:pt x="22571" y="26022"/>
                  <a:pt x="22605" y="26040"/>
                  <a:pt x="22623" y="26040"/>
                </a:cubicBezTo>
                <a:cubicBezTo>
                  <a:pt x="22742" y="26057"/>
                  <a:pt x="22845" y="26040"/>
                  <a:pt x="22862" y="25903"/>
                </a:cubicBezTo>
                <a:cubicBezTo>
                  <a:pt x="22862" y="25886"/>
                  <a:pt x="22862" y="25869"/>
                  <a:pt x="22879" y="25869"/>
                </a:cubicBezTo>
                <a:cubicBezTo>
                  <a:pt x="22862" y="25834"/>
                  <a:pt x="22845" y="25817"/>
                  <a:pt x="22845" y="25783"/>
                </a:cubicBezTo>
                <a:cubicBezTo>
                  <a:pt x="22845" y="25715"/>
                  <a:pt x="22845" y="25647"/>
                  <a:pt x="22862" y="25595"/>
                </a:cubicBezTo>
                <a:cubicBezTo>
                  <a:pt x="22998" y="25561"/>
                  <a:pt x="23067" y="25459"/>
                  <a:pt x="23169" y="25390"/>
                </a:cubicBezTo>
                <a:cubicBezTo>
                  <a:pt x="23238" y="25424"/>
                  <a:pt x="23323" y="25441"/>
                  <a:pt x="23238" y="25305"/>
                </a:cubicBezTo>
                <a:cubicBezTo>
                  <a:pt x="23221" y="25288"/>
                  <a:pt x="23221" y="25254"/>
                  <a:pt x="23238" y="25236"/>
                </a:cubicBezTo>
                <a:cubicBezTo>
                  <a:pt x="23272" y="25219"/>
                  <a:pt x="23306" y="25185"/>
                  <a:pt x="23357" y="25168"/>
                </a:cubicBezTo>
                <a:cubicBezTo>
                  <a:pt x="23357" y="25168"/>
                  <a:pt x="23391" y="25168"/>
                  <a:pt x="23391" y="25202"/>
                </a:cubicBezTo>
                <a:cubicBezTo>
                  <a:pt x="23545" y="25271"/>
                  <a:pt x="23665" y="25373"/>
                  <a:pt x="23784" y="25476"/>
                </a:cubicBezTo>
                <a:cubicBezTo>
                  <a:pt x="23802" y="25493"/>
                  <a:pt x="23819" y="25510"/>
                  <a:pt x="23819" y="25527"/>
                </a:cubicBezTo>
                <a:cubicBezTo>
                  <a:pt x="23819" y="25527"/>
                  <a:pt x="23802" y="25578"/>
                  <a:pt x="23802" y="25612"/>
                </a:cubicBezTo>
                <a:cubicBezTo>
                  <a:pt x="23819" y="25681"/>
                  <a:pt x="23836" y="25749"/>
                  <a:pt x="23836" y="25817"/>
                </a:cubicBezTo>
                <a:cubicBezTo>
                  <a:pt x="23938" y="25800"/>
                  <a:pt x="24058" y="25800"/>
                  <a:pt x="24109" y="25698"/>
                </a:cubicBezTo>
                <a:cubicBezTo>
                  <a:pt x="24109" y="25681"/>
                  <a:pt x="24160" y="25698"/>
                  <a:pt x="24177" y="25698"/>
                </a:cubicBezTo>
                <a:cubicBezTo>
                  <a:pt x="24195" y="25698"/>
                  <a:pt x="24212" y="25715"/>
                  <a:pt x="24229" y="25732"/>
                </a:cubicBezTo>
                <a:cubicBezTo>
                  <a:pt x="24587" y="25988"/>
                  <a:pt x="24605" y="25988"/>
                  <a:pt x="24724" y="25817"/>
                </a:cubicBezTo>
                <a:cubicBezTo>
                  <a:pt x="24775" y="25749"/>
                  <a:pt x="24844" y="25783"/>
                  <a:pt x="24929" y="25817"/>
                </a:cubicBezTo>
                <a:cubicBezTo>
                  <a:pt x="24998" y="25852"/>
                  <a:pt x="25049" y="25886"/>
                  <a:pt x="25100" y="25920"/>
                </a:cubicBezTo>
                <a:cubicBezTo>
                  <a:pt x="25117" y="25903"/>
                  <a:pt x="25134" y="25869"/>
                  <a:pt x="25117" y="25834"/>
                </a:cubicBezTo>
                <a:cubicBezTo>
                  <a:pt x="25134" y="25834"/>
                  <a:pt x="25151" y="25852"/>
                  <a:pt x="25168" y="25852"/>
                </a:cubicBezTo>
                <a:cubicBezTo>
                  <a:pt x="25425" y="25800"/>
                  <a:pt x="25698" y="25783"/>
                  <a:pt x="25971" y="25800"/>
                </a:cubicBezTo>
                <a:cubicBezTo>
                  <a:pt x="26023" y="25800"/>
                  <a:pt x="26057" y="25783"/>
                  <a:pt x="26108" y="25749"/>
                </a:cubicBezTo>
                <a:cubicBezTo>
                  <a:pt x="26228" y="25698"/>
                  <a:pt x="26382" y="25698"/>
                  <a:pt x="26484" y="25783"/>
                </a:cubicBezTo>
                <a:cubicBezTo>
                  <a:pt x="26501" y="25783"/>
                  <a:pt x="26518" y="25783"/>
                  <a:pt x="26535" y="25800"/>
                </a:cubicBezTo>
                <a:cubicBezTo>
                  <a:pt x="26604" y="25817"/>
                  <a:pt x="26638" y="25800"/>
                  <a:pt x="26638" y="25681"/>
                </a:cubicBezTo>
                <a:cubicBezTo>
                  <a:pt x="26638" y="25612"/>
                  <a:pt x="26655" y="25544"/>
                  <a:pt x="26689" y="25493"/>
                </a:cubicBezTo>
                <a:cubicBezTo>
                  <a:pt x="26723" y="25441"/>
                  <a:pt x="26775" y="25424"/>
                  <a:pt x="26826" y="25441"/>
                </a:cubicBezTo>
                <a:lnTo>
                  <a:pt x="26843" y="25493"/>
                </a:lnTo>
                <a:cubicBezTo>
                  <a:pt x="26877" y="25595"/>
                  <a:pt x="26962" y="25681"/>
                  <a:pt x="27048" y="25715"/>
                </a:cubicBezTo>
                <a:cubicBezTo>
                  <a:pt x="27150" y="25749"/>
                  <a:pt x="27202" y="25681"/>
                  <a:pt x="27236" y="25612"/>
                </a:cubicBezTo>
                <a:cubicBezTo>
                  <a:pt x="27270" y="25527"/>
                  <a:pt x="27287" y="25441"/>
                  <a:pt x="27304" y="25339"/>
                </a:cubicBezTo>
                <a:lnTo>
                  <a:pt x="27304" y="25322"/>
                </a:lnTo>
                <a:cubicBezTo>
                  <a:pt x="27492" y="25339"/>
                  <a:pt x="27680" y="25254"/>
                  <a:pt x="27800" y="25117"/>
                </a:cubicBezTo>
                <a:cubicBezTo>
                  <a:pt x="27851" y="25117"/>
                  <a:pt x="27902" y="25117"/>
                  <a:pt x="27971" y="25134"/>
                </a:cubicBezTo>
                <a:cubicBezTo>
                  <a:pt x="28107" y="25168"/>
                  <a:pt x="28278" y="25185"/>
                  <a:pt x="28432" y="25151"/>
                </a:cubicBezTo>
                <a:cubicBezTo>
                  <a:pt x="28432" y="25168"/>
                  <a:pt x="28432" y="25185"/>
                  <a:pt x="28432" y="25202"/>
                </a:cubicBezTo>
                <a:cubicBezTo>
                  <a:pt x="28620" y="25134"/>
                  <a:pt x="28825" y="25083"/>
                  <a:pt x="29030" y="25100"/>
                </a:cubicBezTo>
                <a:cubicBezTo>
                  <a:pt x="29098" y="24997"/>
                  <a:pt x="29201" y="24929"/>
                  <a:pt x="29303" y="24878"/>
                </a:cubicBezTo>
                <a:cubicBezTo>
                  <a:pt x="29337" y="24878"/>
                  <a:pt x="29389" y="24861"/>
                  <a:pt x="29423" y="24861"/>
                </a:cubicBezTo>
                <a:lnTo>
                  <a:pt x="29423" y="0"/>
                </a:lnTo>
                <a:lnTo>
                  <a:pt x="0" y="0"/>
                </a:lnTo>
                <a:lnTo>
                  <a:pt x="0" y="24058"/>
                </a:lnTo>
                <a:cubicBezTo>
                  <a:pt x="0" y="24075"/>
                  <a:pt x="18" y="24075"/>
                  <a:pt x="35" y="24075"/>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36" name="Google Shape;749;p37"/>
          <p:cNvSpPr txBox="1">
            <a:spLocks noGrp="1"/>
          </p:cNvSpPr>
          <p:nvPr>
            <p:ph type="ctrTitle"/>
          </p:nvPr>
        </p:nvSpPr>
        <p:spPr>
          <a:xfrm>
            <a:off x="728950" y="697975"/>
            <a:ext cx="4146000" cy="1181100"/>
          </a:xfrm>
          <a:prstGeom prst="rect"/>
        </p:spPr>
        <p:txBody>
          <a:bodyPr anchor="ctr" anchorCtr="0" bIns="91425" lIns="91425" rIns="91425" spcFirstLastPara="1" tIns="91425" wrap="square">
            <a:noAutofit/>
          </a:bodyPr>
          <a:lstStyle>
            <a:lvl1pPr lvl="0" rtl="0">
              <a:spcBef>
                <a:spcPts val="0"/>
              </a:spcBef>
              <a:spcAft>
                <a:spcPts val="0"/>
              </a:spcAft>
              <a:buSzPts val="5200"/>
              <a:buNone/>
              <a:defRPr sz="10000"/>
            </a:lvl1pPr>
            <a:lvl2pPr algn="ctr" lvl="1" rtl="0">
              <a:spcBef>
                <a:spcPts val="0"/>
              </a:spcBef>
              <a:spcAft>
                <a:spcPts val="0"/>
              </a:spcAft>
              <a:buSzPts val="5200"/>
              <a:buNone/>
              <a:defRPr sz="5200"/>
            </a:lvl2pPr>
            <a:lvl3pPr algn="ctr" lvl="2" rtl="0">
              <a:spcBef>
                <a:spcPts val="0"/>
              </a:spcBef>
              <a:spcAft>
                <a:spcPts val="0"/>
              </a:spcAft>
              <a:buSzPts val="5200"/>
              <a:buNone/>
              <a:defRPr sz="5200"/>
            </a:lvl3pPr>
            <a:lvl4pPr algn="ctr" lvl="3" rtl="0">
              <a:spcBef>
                <a:spcPts val="0"/>
              </a:spcBef>
              <a:spcAft>
                <a:spcPts val="0"/>
              </a:spcAft>
              <a:buSzPts val="5200"/>
              <a:buNone/>
              <a:defRPr sz="5200"/>
            </a:lvl4pPr>
            <a:lvl5pPr algn="ctr" lvl="4" rtl="0">
              <a:spcBef>
                <a:spcPts val="0"/>
              </a:spcBef>
              <a:spcAft>
                <a:spcPts val="0"/>
              </a:spcAft>
              <a:buSzPts val="5200"/>
              <a:buNone/>
              <a:defRPr sz="5200"/>
            </a:lvl5pPr>
            <a:lvl6pPr algn="ctr" lvl="5" rtl="0">
              <a:spcBef>
                <a:spcPts val="0"/>
              </a:spcBef>
              <a:spcAft>
                <a:spcPts val="0"/>
              </a:spcAft>
              <a:buSzPts val="5200"/>
              <a:buNone/>
              <a:defRPr sz="5200"/>
            </a:lvl6pPr>
            <a:lvl7pPr algn="ctr" lvl="6" rtl="0">
              <a:spcBef>
                <a:spcPts val="0"/>
              </a:spcBef>
              <a:spcAft>
                <a:spcPts val="0"/>
              </a:spcAft>
              <a:buSzPts val="5200"/>
              <a:buNone/>
              <a:defRPr sz="5200"/>
            </a:lvl7pPr>
            <a:lvl8pPr algn="ctr" lvl="7" rtl="0">
              <a:spcBef>
                <a:spcPts val="0"/>
              </a:spcBef>
              <a:spcAft>
                <a:spcPts val="0"/>
              </a:spcAft>
              <a:buSzPts val="5200"/>
              <a:buNone/>
              <a:defRPr sz="5200"/>
            </a:lvl8pPr>
            <a:lvl9pPr algn="ctr" lvl="8" rtl="0">
              <a:spcBef>
                <a:spcPts val="0"/>
              </a:spcBef>
              <a:spcAft>
                <a:spcPts val="0"/>
              </a:spcAft>
              <a:buSzPts val="5200"/>
              <a:buNone/>
              <a:defRPr sz="5200"/>
            </a:lvl9pPr>
          </a:lstStyle>
          <a:p/>
        </p:txBody>
      </p:sp>
      <p:sp>
        <p:nvSpPr>
          <p:cNvPr id="1049537" name="Google Shape;750;p37"/>
          <p:cNvSpPr txBox="1">
            <a:spLocks noGrp="1"/>
          </p:cNvSpPr>
          <p:nvPr>
            <p:ph type="subTitle" idx="1"/>
          </p:nvPr>
        </p:nvSpPr>
        <p:spPr>
          <a:xfrm>
            <a:off x="724075" y="1955350"/>
            <a:ext cx="4284000" cy="11811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lvl1pPr>
            <a:lvl2pPr algn="ctr" lvl="1" rtl="0">
              <a:lnSpc>
                <a:spcPct val="100000"/>
              </a:lnSpc>
              <a:spcBef>
                <a:spcPts val="0"/>
              </a:spcBef>
              <a:spcAft>
                <a:spcPts val="0"/>
              </a:spcAft>
              <a:buSzPts val="1800"/>
              <a:buNone/>
              <a:defRPr sz="1800"/>
            </a:lvl2pPr>
            <a:lvl3pPr algn="ctr" lvl="2" rtl="0">
              <a:lnSpc>
                <a:spcPct val="100000"/>
              </a:lnSpc>
              <a:spcBef>
                <a:spcPts val="0"/>
              </a:spcBef>
              <a:spcAft>
                <a:spcPts val="0"/>
              </a:spcAft>
              <a:buSzPts val="1800"/>
              <a:buNone/>
              <a:defRPr sz="1800"/>
            </a:lvl3pPr>
            <a:lvl4pPr algn="ctr" lvl="3" rtl="0">
              <a:lnSpc>
                <a:spcPct val="100000"/>
              </a:lnSpc>
              <a:spcBef>
                <a:spcPts val="0"/>
              </a:spcBef>
              <a:spcAft>
                <a:spcPts val="0"/>
              </a:spcAft>
              <a:buSzPts val="1800"/>
              <a:buNone/>
              <a:defRPr sz="1800"/>
            </a:lvl4pPr>
            <a:lvl5pPr algn="ctr" lvl="4" rtl="0">
              <a:lnSpc>
                <a:spcPct val="100000"/>
              </a:lnSpc>
              <a:spcBef>
                <a:spcPts val="0"/>
              </a:spcBef>
              <a:spcAft>
                <a:spcPts val="0"/>
              </a:spcAft>
              <a:buSzPts val="1800"/>
              <a:buNone/>
              <a:defRPr sz="1800"/>
            </a:lvl5pPr>
            <a:lvl6pPr algn="ctr" lvl="5" rtl="0">
              <a:lnSpc>
                <a:spcPct val="100000"/>
              </a:lnSpc>
              <a:spcBef>
                <a:spcPts val="0"/>
              </a:spcBef>
              <a:spcAft>
                <a:spcPts val="0"/>
              </a:spcAft>
              <a:buSzPts val="1800"/>
              <a:buNone/>
              <a:defRPr sz="1800"/>
            </a:lvl6pPr>
            <a:lvl7pPr algn="ctr" lvl="6" rtl="0">
              <a:lnSpc>
                <a:spcPct val="100000"/>
              </a:lnSpc>
              <a:spcBef>
                <a:spcPts val="0"/>
              </a:spcBef>
              <a:spcAft>
                <a:spcPts val="0"/>
              </a:spcAft>
              <a:buSzPts val="1800"/>
              <a:buNone/>
              <a:defRPr sz="1800"/>
            </a:lvl7pPr>
            <a:lvl8pPr algn="ctr" lvl="7" rtl="0">
              <a:lnSpc>
                <a:spcPct val="100000"/>
              </a:lnSpc>
              <a:spcBef>
                <a:spcPts val="0"/>
              </a:spcBef>
              <a:spcAft>
                <a:spcPts val="0"/>
              </a:spcAft>
              <a:buSzPts val="1800"/>
              <a:buNone/>
              <a:defRPr sz="1800"/>
            </a:lvl8pPr>
            <a:lvl9pPr algn="ctr" lvl="8" rtl="0">
              <a:lnSpc>
                <a:spcPct val="100000"/>
              </a:lnSpc>
              <a:spcBef>
                <a:spcPts val="0"/>
              </a:spcBef>
              <a:spcAft>
                <a:spcPts val="0"/>
              </a:spcAft>
              <a:buSzPts val="1800"/>
              <a:buNone/>
              <a:defRPr sz="1800"/>
            </a:lvl9pPr>
          </a:lstStyle>
          <a:p/>
        </p:txBody>
      </p:sp>
      <p:sp>
        <p:nvSpPr>
          <p:cNvPr id="1049538" name="Google Shape;751;p37"/>
          <p:cNvSpPr txBox="1"/>
          <p:nvPr/>
        </p:nvSpPr>
        <p:spPr>
          <a:xfrm>
            <a:off x="714375" y="3513875"/>
            <a:ext cx="4374300" cy="670800"/>
          </a:xfrm>
          <a:prstGeom prst="rect"/>
          <a:noFill/>
          <a:ln>
            <a:noFill/>
          </a:ln>
        </p:spPr>
        <p:txBody>
          <a:bodyPr anchor="ctr" anchorCtr="0" bIns="91425" lIns="91425" rIns="91425" spcFirstLastPara="1" tIns="91425" wrap="square">
            <a:noAutofit/>
          </a:bodyPr>
          <a:p>
            <a:pPr algn="l" indent="0" lvl="0" marL="0" rtl="0">
              <a:spcBef>
                <a:spcPts val="300"/>
              </a:spcBef>
              <a:spcAft>
                <a:spcPts val="0"/>
              </a:spcAft>
              <a:buNone/>
            </a:pPr>
            <a:r>
              <a:rPr sz="1000" lang="en">
                <a:solidFill>
                  <a:schemeClr val="dk2"/>
                </a:solidFill>
                <a:latin typeface="Poppins"/>
                <a:ea typeface="Poppins"/>
                <a:cs typeface="Poppins"/>
                <a:sym typeface="Poppins"/>
              </a:rPr>
              <a:t>CREDITS: This presentation template was created by </a:t>
            </a:r>
            <a:r>
              <a:rPr sz="1000" lang="en">
                <a:solidFill>
                  <a:schemeClr val="dk2"/>
                </a:solidFill>
                <a:uFill>
                  <a:noFill/>
                </a:uFill>
                <a:latin typeface="Poppins"/>
                <a:ea typeface="Poppins"/>
                <a:cs typeface="Poppins"/>
                <a:sym typeface="Poppins"/>
                <a:hlinkClick r:id="rId2"/>
              </a:rPr>
              <a:t>Slidesgo</a:t>
            </a:r>
            <a:r>
              <a:rPr sz="1000" lang="en">
                <a:solidFill>
                  <a:schemeClr val="dk2"/>
                </a:solidFill>
                <a:latin typeface="Poppins"/>
                <a:ea typeface="Poppins"/>
                <a:cs typeface="Poppins"/>
                <a:sym typeface="Poppins"/>
              </a:rPr>
              <a:t>, including icons by </a:t>
            </a:r>
            <a:r>
              <a:rPr sz="1000" lang="en">
                <a:solidFill>
                  <a:schemeClr val="dk2"/>
                </a:solidFill>
                <a:uFill>
                  <a:noFill/>
                </a:uFill>
                <a:latin typeface="Poppins"/>
                <a:ea typeface="Poppins"/>
                <a:cs typeface="Poppins"/>
                <a:sym typeface="Poppins"/>
                <a:hlinkClick r:id="rId3"/>
              </a:rPr>
              <a:t>Flaticon</a:t>
            </a:r>
            <a:r>
              <a:rPr sz="1000" lang="en">
                <a:solidFill>
                  <a:schemeClr val="dk2"/>
                </a:solidFill>
                <a:latin typeface="Poppins"/>
                <a:ea typeface="Poppins"/>
                <a:cs typeface="Poppins"/>
                <a:sym typeface="Poppins"/>
              </a:rPr>
              <a:t>, and infographics &amp; images by </a:t>
            </a:r>
            <a:r>
              <a:rPr sz="1000" lang="en">
                <a:solidFill>
                  <a:schemeClr val="dk2"/>
                </a:solidFill>
                <a:uFill>
                  <a:noFill/>
                </a:uFill>
                <a:latin typeface="Poppins"/>
                <a:ea typeface="Poppins"/>
                <a:cs typeface="Poppins"/>
                <a:sym typeface="Poppins"/>
                <a:hlinkClick r:id="rId4"/>
              </a:rPr>
              <a:t>Freepik</a:t>
            </a:r>
            <a:endParaRPr sz="1000">
              <a:solidFill>
                <a:schemeClr val="dk2"/>
              </a:solidFill>
              <a:latin typeface="Poppins"/>
              <a:ea typeface="Poppins"/>
              <a:cs typeface="Poppins"/>
              <a:sym typeface="Poppins"/>
            </a:endParaRPr>
          </a:p>
        </p:txBody>
      </p:sp>
      <p:sp>
        <p:nvSpPr>
          <p:cNvPr id="1049539" name="Google Shape;752;p37"/>
          <p:cNvSpPr/>
          <p:nvPr/>
        </p:nvSpPr>
        <p:spPr>
          <a:xfrm rot="-918698" flipH="1">
            <a:off x="7686322" y="-266532"/>
            <a:ext cx="1467191" cy="1152047"/>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43" name="Google Shape;753;p37"/>
          <p:cNvGrpSpPr/>
          <p:nvPr/>
        </p:nvGrpSpPr>
        <p:grpSpPr>
          <a:xfrm rot="-3254761">
            <a:off x="6104644" y="4099106"/>
            <a:ext cx="820001" cy="1171554"/>
            <a:chOff x="429300" y="4096370"/>
            <a:chExt cx="412866" cy="589872"/>
          </a:xfrm>
        </p:grpSpPr>
        <p:sp>
          <p:nvSpPr>
            <p:cNvPr id="1049540" name="Google Shape;754;p37"/>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1" name="Google Shape;755;p37"/>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2" name="Google Shape;756;p37"/>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3" name="Google Shape;757;p37"/>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4" name="Google Shape;758;p37"/>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5" name="Google Shape;759;p37"/>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44" name="Google Shape;760;p37"/>
          <p:cNvGrpSpPr/>
          <p:nvPr/>
        </p:nvGrpSpPr>
        <p:grpSpPr>
          <a:xfrm>
            <a:off x="45948" y="4541477"/>
            <a:ext cx="682997" cy="573889"/>
            <a:chOff x="566725" y="4222438"/>
            <a:chExt cx="585510" cy="526987"/>
          </a:xfrm>
        </p:grpSpPr>
        <p:sp>
          <p:nvSpPr>
            <p:cNvPr id="1049546" name="Google Shape;761;p37"/>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7" name="Google Shape;762;p37"/>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48" name="Google Shape;763;p37"/>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292" name="Shape 764"/>
        <p:cNvGrpSpPr/>
        <p:nvPr/>
      </p:nvGrpSpPr>
      <p:grpSpPr>
        <a:xfrm>
          <a:off x="0" y="0"/>
          <a:ext cx="0" cy="0"/>
          <a:chOff x="0" y="0"/>
          <a:chExt cx="0" cy="0"/>
        </a:xfrm>
      </p:grpSpPr>
      <p:pic>
        <p:nvPicPr>
          <p:cNvPr id="2097211" name="Google Shape;765;p38"/>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293" name="Google Shape;766;p38"/>
          <p:cNvGrpSpPr/>
          <p:nvPr/>
        </p:nvGrpSpPr>
        <p:grpSpPr>
          <a:xfrm rot="-1439012">
            <a:off x="-940698" y="-1631485"/>
            <a:ext cx="2767933" cy="2852970"/>
            <a:chOff x="1154976" y="632775"/>
            <a:chExt cx="2502430" cy="3877954"/>
          </a:xfrm>
        </p:grpSpPr>
        <p:sp>
          <p:nvSpPr>
            <p:cNvPr id="1049270" name="Google Shape;767;p38"/>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1" name="Google Shape;768;p38"/>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72" name="Google Shape;769;p38"/>
          <p:cNvSpPr/>
          <p:nvPr/>
        </p:nvSpPr>
        <p:spPr>
          <a:xfrm rot="1504798" flipH="1">
            <a:off x="7686319" y="-102481"/>
            <a:ext cx="1467213" cy="1152047"/>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94" name="Google Shape;770;p38"/>
          <p:cNvGrpSpPr/>
          <p:nvPr/>
        </p:nvGrpSpPr>
        <p:grpSpPr>
          <a:xfrm rot="1157192">
            <a:off x="8206289" y="4344707"/>
            <a:ext cx="827338" cy="808883"/>
            <a:chOff x="3141076" y="86042"/>
            <a:chExt cx="827319" cy="808865"/>
          </a:xfrm>
        </p:grpSpPr>
        <p:sp>
          <p:nvSpPr>
            <p:cNvPr id="1049273" name="Google Shape;771;p38"/>
            <p:cNvSpPr/>
            <p:nvPr/>
          </p:nvSpPr>
          <p:spPr>
            <a:xfrm rot="-2384385">
              <a:off x="3251915" y="273325"/>
              <a:ext cx="613005" cy="451335"/>
            </a:xfrm>
            <a:custGeom>
              <a:avLst/>
              <a:ahLst/>
              <a:rect l="l" t="t" r="r" b="b"/>
              <a:pathLst>
                <a:path w="13252" h="9757" extrusionOk="0">
                  <a:moveTo>
                    <a:pt x="4543" y="0"/>
                  </a:moveTo>
                  <a:cubicBezTo>
                    <a:pt x="4123" y="0"/>
                    <a:pt x="3759" y="580"/>
                    <a:pt x="4111" y="1010"/>
                  </a:cubicBezTo>
                  <a:cubicBezTo>
                    <a:pt x="4316" y="1283"/>
                    <a:pt x="4555" y="1557"/>
                    <a:pt x="4777" y="1830"/>
                  </a:cubicBezTo>
                  <a:cubicBezTo>
                    <a:pt x="4094" y="1215"/>
                    <a:pt x="3359" y="634"/>
                    <a:pt x="2590" y="121"/>
                  </a:cubicBezTo>
                  <a:cubicBezTo>
                    <a:pt x="2499" y="61"/>
                    <a:pt x="2404" y="34"/>
                    <a:pt x="2311" y="34"/>
                  </a:cubicBezTo>
                  <a:cubicBezTo>
                    <a:pt x="2038" y="34"/>
                    <a:pt x="1787" y="264"/>
                    <a:pt x="1736" y="531"/>
                  </a:cubicBezTo>
                  <a:cubicBezTo>
                    <a:pt x="1497" y="395"/>
                    <a:pt x="1240" y="258"/>
                    <a:pt x="984" y="156"/>
                  </a:cubicBezTo>
                  <a:cubicBezTo>
                    <a:pt x="906" y="119"/>
                    <a:pt x="823" y="103"/>
                    <a:pt x="742" y="103"/>
                  </a:cubicBezTo>
                  <a:cubicBezTo>
                    <a:pt x="363" y="103"/>
                    <a:pt x="13" y="465"/>
                    <a:pt x="266" y="873"/>
                  </a:cubicBezTo>
                  <a:cubicBezTo>
                    <a:pt x="454" y="1164"/>
                    <a:pt x="642" y="1437"/>
                    <a:pt x="847" y="1710"/>
                  </a:cubicBezTo>
                  <a:cubicBezTo>
                    <a:pt x="813" y="1705"/>
                    <a:pt x="779" y="1702"/>
                    <a:pt x="745" y="1702"/>
                  </a:cubicBezTo>
                  <a:cubicBezTo>
                    <a:pt x="366" y="1702"/>
                    <a:pt x="0" y="2038"/>
                    <a:pt x="266" y="2445"/>
                  </a:cubicBezTo>
                  <a:cubicBezTo>
                    <a:pt x="1292" y="3983"/>
                    <a:pt x="2505" y="5367"/>
                    <a:pt x="3547" y="6870"/>
                  </a:cubicBezTo>
                  <a:cubicBezTo>
                    <a:pt x="3291" y="6682"/>
                    <a:pt x="3000" y="6512"/>
                    <a:pt x="2693" y="6375"/>
                  </a:cubicBezTo>
                  <a:cubicBezTo>
                    <a:pt x="2613" y="6325"/>
                    <a:pt x="2531" y="6303"/>
                    <a:pt x="2452" y="6303"/>
                  </a:cubicBezTo>
                  <a:cubicBezTo>
                    <a:pt x="2129" y="6303"/>
                    <a:pt x="1868" y="6677"/>
                    <a:pt x="2061" y="7007"/>
                  </a:cubicBezTo>
                  <a:cubicBezTo>
                    <a:pt x="2590" y="8152"/>
                    <a:pt x="3462" y="9092"/>
                    <a:pt x="4538" y="9724"/>
                  </a:cubicBezTo>
                  <a:cubicBezTo>
                    <a:pt x="4584" y="9747"/>
                    <a:pt x="4630" y="9757"/>
                    <a:pt x="4676" y="9757"/>
                  </a:cubicBezTo>
                  <a:cubicBezTo>
                    <a:pt x="4868" y="9757"/>
                    <a:pt x="5034" y="9569"/>
                    <a:pt x="4965" y="9348"/>
                  </a:cubicBezTo>
                  <a:lnTo>
                    <a:pt x="4965" y="9348"/>
                  </a:lnTo>
                  <a:lnTo>
                    <a:pt x="5119" y="9502"/>
                  </a:lnTo>
                  <a:cubicBezTo>
                    <a:pt x="5223" y="9601"/>
                    <a:pt x="5342" y="9644"/>
                    <a:pt x="5458" y="9644"/>
                  </a:cubicBezTo>
                  <a:cubicBezTo>
                    <a:pt x="5799" y="9644"/>
                    <a:pt x="6109" y="9274"/>
                    <a:pt x="5905" y="8904"/>
                  </a:cubicBezTo>
                  <a:cubicBezTo>
                    <a:pt x="5597" y="8220"/>
                    <a:pt x="5239" y="7571"/>
                    <a:pt x="4828" y="6939"/>
                  </a:cubicBezTo>
                  <a:lnTo>
                    <a:pt x="4828" y="6939"/>
                  </a:lnTo>
                  <a:cubicBezTo>
                    <a:pt x="5632" y="7810"/>
                    <a:pt x="6503" y="8596"/>
                    <a:pt x="7426" y="9297"/>
                  </a:cubicBezTo>
                  <a:cubicBezTo>
                    <a:pt x="7509" y="9356"/>
                    <a:pt x="7598" y="9382"/>
                    <a:pt x="7683" y="9382"/>
                  </a:cubicBezTo>
                  <a:cubicBezTo>
                    <a:pt x="8017" y="9382"/>
                    <a:pt x="8317" y="8991"/>
                    <a:pt x="8194" y="8664"/>
                  </a:cubicBezTo>
                  <a:lnTo>
                    <a:pt x="8194" y="8664"/>
                  </a:lnTo>
                  <a:lnTo>
                    <a:pt x="8417" y="8921"/>
                  </a:lnTo>
                  <a:cubicBezTo>
                    <a:pt x="8521" y="9025"/>
                    <a:pt x="8645" y="9069"/>
                    <a:pt x="8768" y="9069"/>
                  </a:cubicBezTo>
                  <a:cubicBezTo>
                    <a:pt x="9152" y="9069"/>
                    <a:pt x="9529" y="8642"/>
                    <a:pt x="9271" y="8254"/>
                  </a:cubicBezTo>
                  <a:cubicBezTo>
                    <a:pt x="8963" y="7793"/>
                    <a:pt x="8622" y="7332"/>
                    <a:pt x="8297" y="6905"/>
                  </a:cubicBezTo>
                  <a:lnTo>
                    <a:pt x="8297" y="6905"/>
                  </a:lnTo>
                  <a:cubicBezTo>
                    <a:pt x="8895" y="7503"/>
                    <a:pt x="9493" y="8066"/>
                    <a:pt x="10142" y="8613"/>
                  </a:cubicBezTo>
                  <a:cubicBezTo>
                    <a:pt x="10255" y="8709"/>
                    <a:pt x="10389" y="8751"/>
                    <a:pt x="10522" y="8751"/>
                  </a:cubicBezTo>
                  <a:cubicBezTo>
                    <a:pt x="10932" y="8751"/>
                    <a:pt x="11328" y="8351"/>
                    <a:pt x="11031" y="7913"/>
                  </a:cubicBezTo>
                  <a:lnTo>
                    <a:pt x="10826" y="7622"/>
                  </a:lnTo>
                  <a:lnTo>
                    <a:pt x="10826" y="7622"/>
                  </a:lnTo>
                  <a:cubicBezTo>
                    <a:pt x="10894" y="7656"/>
                    <a:pt x="10962" y="7708"/>
                    <a:pt x="11048" y="7759"/>
                  </a:cubicBezTo>
                  <a:cubicBezTo>
                    <a:pt x="11135" y="7817"/>
                    <a:pt x="11232" y="7842"/>
                    <a:pt x="11328" y="7842"/>
                  </a:cubicBezTo>
                  <a:cubicBezTo>
                    <a:pt x="11689" y="7842"/>
                    <a:pt x="12050" y="7487"/>
                    <a:pt x="11902" y="7110"/>
                  </a:cubicBezTo>
                  <a:cubicBezTo>
                    <a:pt x="11783" y="6819"/>
                    <a:pt x="11663" y="6529"/>
                    <a:pt x="11526" y="6255"/>
                  </a:cubicBezTo>
                  <a:cubicBezTo>
                    <a:pt x="11714" y="6153"/>
                    <a:pt x="11851" y="5965"/>
                    <a:pt x="11902" y="5743"/>
                  </a:cubicBezTo>
                  <a:cubicBezTo>
                    <a:pt x="11973" y="5769"/>
                    <a:pt x="12044" y="5781"/>
                    <a:pt x="12114" y="5781"/>
                  </a:cubicBezTo>
                  <a:cubicBezTo>
                    <a:pt x="12451" y="5781"/>
                    <a:pt x="12751" y="5496"/>
                    <a:pt x="12722" y="5128"/>
                  </a:cubicBezTo>
                  <a:cubicBezTo>
                    <a:pt x="12859" y="5042"/>
                    <a:pt x="12927" y="4905"/>
                    <a:pt x="12944" y="4752"/>
                  </a:cubicBezTo>
                  <a:cubicBezTo>
                    <a:pt x="13201" y="4530"/>
                    <a:pt x="13252" y="4154"/>
                    <a:pt x="13064" y="3880"/>
                  </a:cubicBezTo>
                  <a:cubicBezTo>
                    <a:pt x="13115" y="3778"/>
                    <a:pt x="13149" y="3675"/>
                    <a:pt x="13167" y="3573"/>
                  </a:cubicBezTo>
                  <a:cubicBezTo>
                    <a:pt x="13235" y="3060"/>
                    <a:pt x="12620" y="2684"/>
                    <a:pt x="12261" y="2445"/>
                  </a:cubicBezTo>
                  <a:cubicBezTo>
                    <a:pt x="12169" y="2372"/>
                    <a:pt x="12058" y="2338"/>
                    <a:pt x="11949" y="2338"/>
                  </a:cubicBezTo>
                  <a:cubicBezTo>
                    <a:pt x="11775" y="2338"/>
                    <a:pt x="11604" y="2425"/>
                    <a:pt x="11509" y="2582"/>
                  </a:cubicBezTo>
                  <a:cubicBezTo>
                    <a:pt x="11424" y="2530"/>
                    <a:pt x="11355" y="2462"/>
                    <a:pt x="11270" y="2394"/>
                  </a:cubicBezTo>
                  <a:cubicBezTo>
                    <a:pt x="11150" y="2288"/>
                    <a:pt x="11001" y="2238"/>
                    <a:pt x="10852" y="2238"/>
                  </a:cubicBezTo>
                  <a:cubicBezTo>
                    <a:pt x="10640" y="2238"/>
                    <a:pt x="10427" y="2340"/>
                    <a:pt x="10296" y="2530"/>
                  </a:cubicBezTo>
                  <a:cubicBezTo>
                    <a:pt x="10273" y="2526"/>
                    <a:pt x="10249" y="2524"/>
                    <a:pt x="10224" y="2524"/>
                  </a:cubicBezTo>
                  <a:cubicBezTo>
                    <a:pt x="10157" y="2524"/>
                    <a:pt x="10085" y="2540"/>
                    <a:pt x="10023" y="2565"/>
                  </a:cubicBezTo>
                  <a:lnTo>
                    <a:pt x="9886" y="2462"/>
                  </a:lnTo>
                  <a:cubicBezTo>
                    <a:pt x="9793" y="2392"/>
                    <a:pt x="9684" y="2360"/>
                    <a:pt x="9577" y="2360"/>
                  </a:cubicBezTo>
                  <a:cubicBezTo>
                    <a:pt x="9369" y="2360"/>
                    <a:pt x="9168" y="2481"/>
                    <a:pt x="9100" y="2684"/>
                  </a:cubicBezTo>
                  <a:cubicBezTo>
                    <a:pt x="8912" y="2496"/>
                    <a:pt x="8741" y="2291"/>
                    <a:pt x="8570" y="2086"/>
                  </a:cubicBezTo>
                  <a:cubicBezTo>
                    <a:pt x="8452" y="1947"/>
                    <a:pt x="8317" y="1890"/>
                    <a:pt x="8187" y="1890"/>
                  </a:cubicBezTo>
                  <a:cubicBezTo>
                    <a:pt x="7771" y="1890"/>
                    <a:pt x="7399" y="2477"/>
                    <a:pt x="7750" y="2906"/>
                  </a:cubicBezTo>
                  <a:cubicBezTo>
                    <a:pt x="8263" y="3573"/>
                    <a:pt x="8810" y="4239"/>
                    <a:pt x="9322" y="4923"/>
                  </a:cubicBezTo>
                  <a:cubicBezTo>
                    <a:pt x="7750" y="3453"/>
                    <a:pt x="6383" y="1779"/>
                    <a:pt x="4931" y="190"/>
                  </a:cubicBezTo>
                  <a:cubicBezTo>
                    <a:pt x="4810" y="56"/>
                    <a:pt x="4674" y="0"/>
                    <a:pt x="454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74" name="Google Shape;772;p38"/>
            <p:cNvSpPr/>
            <p:nvPr/>
          </p:nvSpPr>
          <p:spPr>
            <a:xfrm rot="-2384385">
              <a:off x="3228689" y="235595"/>
              <a:ext cx="652092" cy="509758"/>
            </a:xfrm>
            <a:custGeom>
              <a:avLst/>
              <a:ahLst/>
              <a:rect l="l" t="t" r="r" b="b"/>
              <a:pathLst>
                <a:path w="14097" h="11020" extrusionOk="0">
                  <a:moveTo>
                    <a:pt x="2488" y="425"/>
                  </a:moveTo>
                  <a:cubicBezTo>
                    <a:pt x="3103" y="425"/>
                    <a:pt x="3764" y="811"/>
                    <a:pt x="4255" y="1099"/>
                  </a:cubicBezTo>
                  <a:cubicBezTo>
                    <a:pt x="5502" y="1902"/>
                    <a:pt x="6613" y="2910"/>
                    <a:pt x="7501" y="4089"/>
                  </a:cubicBezTo>
                  <a:cubicBezTo>
                    <a:pt x="7541" y="4159"/>
                    <a:pt x="7610" y="4194"/>
                    <a:pt x="7681" y="4194"/>
                  </a:cubicBezTo>
                  <a:cubicBezTo>
                    <a:pt x="7731" y="4194"/>
                    <a:pt x="7783" y="4176"/>
                    <a:pt x="7826" y="4140"/>
                  </a:cubicBezTo>
                  <a:cubicBezTo>
                    <a:pt x="8618" y="3415"/>
                    <a:pt x="9600" y="2967"/>
                    <a:pt x="10605" y="2967"/>
                  </a:cubicBezTo>
                  <a:cubicBezTo>
                    <a:pt x="11138" y="2967"/>
                    <a:pt x="11678" y="3093"/>
                    <a:pt x="12200" y="3372"/>
                  </a:cubicBezTo>
                  <a:cubicBezTo>
                    <a:pt x="13789" y="4209"/>
                    <a:pt x="13635" y="5986"/>
                    <a:pt x="12781" y="7284"/>
                  </a:cubicBezTo>
                  <a:cubicBezTo>
                    <a:pt x="11294" y="9540"/>
                    <a:pt x="7621" y="10206"/>
                    <a:pt x="5126" y="10599"/>
                  </a:cubicBezTo>
                  <a:cubicBezTo>
                    <a:pt x="3845" y="9933"/>
                    <a:pt x="2939" y="8429"/>
                    <a:pt x="2273" y="7250"/>
                  </a:cubicBezTo>
                  <a:cubicBezTo>
                    <a:pt x="1487" y="5866"/>
                    <a:pt x="752" y="4158"/>
                    <a:pt x="820" y="2534"/>
                  </a:cubicBezTo>
                  <a:cubicBezTo>
                    <a:pt x="855" y="1680"/>
                    <a:pt x="1265" y="689"/>
                    <a:pt x="2153" y="467"/>
                  </a:cubicBezTo>
                  <a:cubicBezTo>
                    <a:pt x="2262" y="438"/>
                    <a:pt x="2374" y="425"/>
                    <a:pt x="2488" y="425"/>
                  </a:cubicBezTo>
                  <a:close/>
                  <a:moveTo>
                    <a:pt x="2342" y="1"/>
                  </a:moveTo>
                  <a:cubicBezTo>
                    <a:pt x="1645" y="1"/>
                    <a:pt x="1054" y="369"/>
                    <a:pt x="701" y="1321"/>
                  </a:cubicBezTo>
                  <a:cubicBezTo>
                    <a:pt x="0" y="3235"/>
                    <a:pt x="803" y="5234"/>
                    <a:pt x="1658" y="6943"/>
                  </a:cubicBezTo>
                  <a:cubicBezTo>
                    <a:pt x="2358" y="8327"/>
                    <a:pt x="3452" y="10086"/>
                    <a:pt x="4938" y="10787"/>
                  </a:cubicBezTo>
                  <a:cubicBezTo>
                    <a:pt x="4938" y="10914"/>
                    <a:pt x="5041" y="11011"/>
                    <a:pt x="5165" y="11011"/>
                  </a:cubicBezTo>
                  <a:cubicBezTo>
                    <a:pt x="5175" y="11011"/>
                    <a:pt x="5184" y="11010"/>
                    <a:pt x="5194" y="11009"/>
                  </a:cubicBezTo>
                  <a:lnTo>
                    <a:pt x="5382" y="10975"/>
                  </a:lnTo>
                  <a:lnTo>
                    <a:pt x="5519" y="11009"/>
                  </a:lnTo>
                  <a:cubicBezTo>
                    <a:pt x="5530" y="11017"/>
                    <a:pt x="5542" y="11020"/>
                    <a:pt x="5554" y="11020"/>
                  </a:cubicBezTo>
                  <a:cubicBezTo>
                    <a:pt x="5597" y="11020"/>
                    <a:pt x="5639" y="10977"/>
                    <a:pt x="5639" y="10924"/>
                  </a:cubicBezTo>
                  <a:cubicBezTo>
                    <a:pt x="8714" y="10428"/>
                    <a:pt x="13140" y="9352"/>
                    <a:pt x="13823" y="5883"/>
                  </a:cubicBezTo>
                  <a:cubicBezTo>
                    <a:pt x="14096" y="4516"/>
                    <a:pt x="13191" y="3337"/>
                    <a:pt x="11995" y="2825"/>
                  </a:cubicBezTo>
                  <a:cubicBezTo>
                    <a:pt x="11549" y="2630"/>
                    <a:pt x="11092" y="2543"/>
                    <a:pt x="10637" y="2543"/>
                  </a:cubicBezTo>
                  <a:cubicBezTo>
                    <a:pt x="9575" y="2543"/>
                    <a:pt x="8532" y="3019"/>
                    <a:pt x="7706" y="3713"/>
                  </a:cubicBezTo>
                  <a:cubicBezTo>
                    <a:pt x="6741" y="2538"/>
                    <a:pt x="4172" y="1"/>
                    <a:pt x="234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275" name="Google Shape;773;p38"/>
          <p:cNvSpPr/>
          <p:nvPr/>
        </p:nvSpPr>
        <p:spPr>
          <a:xfrm rot="-4167631">
            <a:off x="91259" y="3581120"/>
            <a:ext cx="1109611" cy="2575908"/>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91" name="Shape 774"/>
        <p:cNvGrpSpPr/>
        <p:nvPr/>
      </p:nvGrpSpPr>
      <p:grpSpPr>
        <a:xfrm>
          <a:off x="0" y="0"/>
          <a:ext cx="0" cy="0"/>
          <a:chOff x="0" y="0"/>
          <a:chExt cx="0" cy="0"/>
        </a:xfrm>
      </p:grpSpPr>
      <p:pic>
        <p:nvPicPr>
          <p:cNvPr id="2097185" name="Google Shape;775;p39"/>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192" name="Google Shape;776;p39"/>
          <p:cNvGrpSpPr/>
          <p:nvPr/>
        </p:nvGrpSpPr>
        <p:grpSpPr>
          <a:xfrm rot="-1439012">
            <a:off x="-1261323" y="3906940"/>
            <a:ext cx="2767933" cy="2852970"/>
            <a:chOff x="1154976" y="632775"/>
            <a:chExt cx="2502430" cy="3877954"/>
          </a:xfrm>
        </p:grpSpPr>
        <p:sp>
          <p:nvSpPr>
            <p:cNvPr id="1048929" name="Google Shape;777;p39"/>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0" name="Google Shape;778;p39"/>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93" name="Google Shape;779;p39"/>
          <p:cNvGrpSpPr/>
          <p:nvPr/>
        </p:nvGrpSpPr>
        <p:grpSpPr>
          <a:xfrm rot="-3584801">
            <a:off x="7780240" y="-52718"/>
            <a:ext cx="820039" cy="1171609"/>
            <a:chOff x="429300" y="4096370"/>
            <a:chExt cx="412866" cy="589872"/>
          </a:xfrm>
        </p:grpSpPr>
        <p:sp>
          <p:nvSpPr>
            <p:cNvPr id="1048931" name="Google Shape;780;p39"/>
            <p:cNvSpPr/>
            <p:nvPr/>
          </p:nvSpPr>
          <p:spPr>
            <a:xfrm>
              <a:off x="541099" y="4401859"/>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2" name="Google Shape;781;p39"/>
            <p:cNvSpPr/>
            <p:nvPr/>
          </p:nvSpPr>
          <p:spPr>
            <a:xfrm>
              <a:off x="713241" y="4444310"/>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3" name="Google Shape;782;p39"/>
            <p:cNvSpPr/>
            <p:nvPr/>
          </p:nvSpPr>
          <p:spPr>
            <a:xfrm>
              <a:off x="686713" y="4593042"/>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4" name="Google Shape;783;p39"/>
            <p:cNvSpPr/>
            <p:nvPr/>
          </p:nvSpPr>
          <p:spPr>
            <a:xfrm>
              <a:off x="599354" y="4216882"/>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5" name="Google Shape;784;p39"/>
            <p:cNvSpPr/>
            <p:nvPr/>
          </p:nvSpPr>
          <p:spPr>
            <a:xfrm>
              <a:off x="449081" y="4096370"/>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6" name="Google Shape;785;p39"/>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94" name="Google Shape;786;p39"/>
          <p:cNvGrpSpPr/>
          <p:nvPr/>
        </p:nvGrpSpPr>
        <p:grpSpPr>
          <a:xfrm>
            <a:off x="8184179" y="4337241"/>
            <a:ext cx="859911" cy="696911"/>
            <a:chOff x="71542" y="94405"/>
            <a:chExt cx="708096" cy="573872"/>
          </a:xfrm>
        </p:grpSpPr>
        <p:sp>
          <p:nvSpPr>
            <p:cNvPr id="1048937" name="Google Shape;787;p39"/>
            <p:cNvSpPr/>
            <p:nvPr/>
          </p:nvSpPr>
          <p:spPr>
            <a:xfrm>
              <a:off x="451751" y="112297"/>
              <a:ext cx="314629" cy="305984"/>
            </a:xfrm>
            <a:custGeom>
              <a:avLst/>
              <a:ahLst/>
              <a:rect l="l" t="t" r="r" b="b"/>
              <a:pathLst>
                <a:path w="7337" h="7135" extrusionOk="0">
                  <a:moveTo>
                    <a:pt x="4015" y="0"/>
                  </a:moveTo>
                  <a:cubicBezTo>
                    <a:pt x="3776" y="0"/>
                    <a:pt x="3543" y="161"/>
                    <a:pt x="3469" y="419"/>
                  </a:cubicBezTo>
                  <a:cubicBezTo>
                    <a:pt x="3340" y="370"/>
                    <a:pt x="3204" y="343"/>
                    <a:pt x="3070" y="343"/>
                  </a:cubicBezTo>
                  <a:cubicBezTo>
                    <a:pt x="2974" y="343"/>
                    <a:pt x="2878" y="357"/>
                    <a:pt x="2786" y="385"/>
                  </a:cubicBezTo>
                  <a:cubicBezTo>
                    <a:pt x="2444" y="471"/>
                    <a:pt x="2307" y="864"/>
                    <a:pt x="2205" y="1257"/>
                  </a:cubicBezTo>
                  <a:cubicBezTo>
                    <a:pt x="1965" y="1274"/>
                    <a:pt x="1760" y="1427"/>
                    <a:pt x="1692" y="1667"/>
                  </a:cubicBezTo>
                  <a:cubicBezTo>
                    <a:pt x="1658" y="1837"/>
                    <a:pt x="1641" y="1991"/>
                    <a:pt x="1641" y="2162"/>
                  </a:cubicBezTo>
                  <a:cubicBezTo>
                    <a:pt x="1603" y="2155"/>
                    <a:pt x="1566" y="2151"/>
                    <a:pt x="1530" y="2151"/>
                  </a:cubicBezTo>
                  <a:cubicBezTo>
                    <a:pt x="1232" y="2151"/>
                    <a:pt x="974" y="2389"/>
                    <a:pt x="974" y="2709"/>
                  </a:cubicBezTo>
                  <a:lnTo>
                    <a:pt x="974" y="3409"/>
                  </a:lnTo>
                  <a:cubicBezTo>
                    <a:pt x="872" y="3341"/>
                    <a:pt x="752" y="3273"/>
                    <a:pt x="667" y="3204"/>
                  </a:cubicBezTo>
                  <a:cubicBezTo>
                    <a:pt x="600" y="3169"/>
                    <a:pt x="528" y="3153"/>
                    <a:pt x="458" y="3153"/>
                  </a:cubicBezTo>
                  <a:cubicBezTo>
                    <a:pt x="223" y="3153"/>
                    <a:pt x="1" y="3335"/>
                    <a:pt x="1" y="3597"/>
                  </a:cubicBezTo>
                  <a:cubicBezTo>
                    <a:pt x="52" y="4178"/>
                    <a:pt x="206" y="4759"/>
                    <a:pt x="445" y="5306"/>
                  </a:cubicBezTo>
                  <a:cubicBezTo>
                    <a:pt x="481" y="5379"/>
                    <a:pt x="538" y="5409"/>
                    <a:pt x="596" y="5409"/>
                  </a:cubicBezTo>
                  <a:cubicBezTo>
                    <a:pt x="700" y="5409"/>
                    <a:pt x="810" y="5313"/>
                    <a:pt x="821" y="5203"/>
                  </a:cubicBezTo>
                  <a:cubicBezTo>
                    <a:pt x="855" y="4964"/>
                    <a:pt x="855" y="4742"/>
                    <a:pt x="855" y="4503"/>
                  </a:cubicBezTo>
                  <a:cubicBezTo>
                    <a:pt x="940" y="4571"/>
                    <a:pt x="1009" y="4657"/>
                    <a:pt x="1077" y="4742"/>
                  </a:cubicBezTo>
                  <a:cubicBezTo>
                    <a:pt x="1094" y="4776"/>
                    <a:pt x="1111" y="4811"/>
                    <a:pt x="1145" y="4828"/>
                  </a:cubicBezTo>
                  <a:cubicBezTo>
                    <a:pt x="1077" y="4913"/>
                    <a:pt x="1077" y="5033"/>
                    <a:pt x="1111" y="5135"/>
                  </a:cubicBezTo>
                  <a:cubicBezTo>
                    <a:pt x="1197" y="5357"/>
                    <a:pt x="1299" y="5596"/>
                    <a:pt x="1419" y="5802"/>
                  </a:cubicBezTo>
                  <a:cubicBezTo>
                    <a:pt x="1462" y="5933"/>
                    <a:pt x="1593" y="6014"/>
                    <a:pt x="1726" y="6014"/>
                  </a:cubicBezTo>
                  <a:cubicBezTo>
                    <a:pt x="1749" y="6014"/>
                    <a:pt x="1772" y="6012"/>
                    <a:pt x="1795" y="6007"/>
                  </a:cubicBezTo>
                  <a:cubicBezTo>
                    <a:pt x="2119" y="6331"/>
                    <a:pt x="2461" y="6622"/>
                    <a:pt x="2751" y="6980"/>
                  </a:cubicBezTo>
                  <a:cubicBezTo>
                    <a:pt x="2850" y="7089"/>
                    <a:pt x="2969" y="7135"/>
                    <a:pt x="3086" y="7135"/>
                  </a:cubicBezTo>
                  <a:cubicBezTo>
                    <a:pt x="3394" y="7135"/>
                    <a:pt x="3692" y="6819"/>
                    <a:pt x="3606" y="6485"/>
                  </a:cubicBezTo>
                  <a:cubicBezTo>
                    <a:pt x="3572" y="6314"/>
                    <a:pt x="3537" y="6126"/>
                    <a:pt x="3503" y="5955"/>
                  </a:cubicBezTo>
                  <a:lnTo>
                    <a:pt x="3503" y="5955"/>
                  </a:lnTo>
                  <a:cubicBezTo>
                    <a:pt x="3657" y="6075"/>
                    <a:pt x="3811" y="6194"/>
                    <a:pt x="3947" y="6314"/>
                  </a:cubicBezTo>
                  <a:cubicBezTo>
                    <a:pt x="4068" y="6430"/>
                    <a:pt x="4214" y="6481"/>
                    <a:pt x="4357" y="6481"/>
                  </a:cubicBezTo>
                  <a:cubicBezTo>
                    <a:pt x="4657" y="6481"/>
                    <a:pt x="4944" y="6252"/>
                    <a:pt x="4956" y="5904"/>
                  </a:cubicBezTo>
                  <a:lnTo>
                    <a:pt x="4956" y="5648"/>
                  </a:lnTo>
                  <a:cubicBezTo>
                    <a:pt x="5024" y="5648"/>
                    <a:pt x="5092" y="5614"/>
                    <a:pt x="5161" y="5579"/>
                  </a:cubicBezTo>
                  <a:cubicBezTo>
                    <a:pt x="5297" y="5511"/>
                    <a:pt x="5400" y="5374"/>
                    <a:pt x="5468" y="5238"/>
                  </a:cubicBezTo>
                  <a:cubicBezTo>
                    <a:pt x="5554" y="5306"/>
                    <a:pt x="5639" y="5374"/>
                    <a:pt x="5707" y="5443"/>
                  </a:cubicBezTo>
                  <a:cubicBezTo>
                    <a:pt x="5827" y="5562"/>
                    <a:pt x="5998" y="5614"/>
                    <a:pt x="6152" y="5614"/>
                  </a:cubicBezTo>
                  <a:cubicBezTo>
                    <a:pt x="6271" y="5767"/>
                    <a:pt x="6408" y="5904"/>
                    <a:pt x="6562" y="6041"/>
                  </a:cubicBezTo>
                  <a:cubicBezTo>
                    <a:pt x="6645" y="6115"/>
                    <a:pt x="6742" y="6148"/>
                    <a:pt x="6838" y="6148"/>
                  </a:cubicBezTo>
                  <a:cubicBezTo>
                    <a:pt x="7094" y="6148"/>
                    <a:pt x="7337" y="5912"/>
                    <a:pt x="7262" y="5614"/>
                  </a:cubicBezTo>
                  <a:cubicBezTo>
                    <a:pt x="7108" y="4981"/>
                    <a:pt x="6852" y="4366"/>
                    <a:pt x="6493" y="3819"/>
                  </a:cubicBezTo>
                  <a:cubicBezTo>
                    <a:pt x="6377" y="3623"/>
                    <a:pt x="6176" y="3524"/>
                    <a:pt x="5972" y="3524"/>
                  </a:cubicBezTo>
                  <a:cubicBezTo>
                    <a:pt x="5787" y="3524"/>
                    <a:pt x="5598" y="3606"/>
                    <a:pt x="5468" y="3768"/>
                  </a:cubicBezTo>
                  <a:cubicBezTo>
                    <a:pt x="5383" y="3717"/>
                    <a:pt x="5297" y="3666"/>
                    <a:pt x="5195" y="3614"/>
                  </a:cubicBezTo>
                  <a:cubicBezTo>
                    <a:pt x="5107" y="3564"/>
                    <a:pt x="5005" y="3541"/>
                    <a:pt x="4902" y="3541"/>
                  </a:cubicBezTo>
                  <a:cubicBezTo>
                    <a:pt x="4582" y="3541"/>
                    <a:pt x="4250" y="3766"/>
                    <a:pt x="4289" y="4127"/>
                  </a:cubicBezTo>
                  <a:cubicBezTo>
                    <a:pt x="4289" y="4212"/>
                    <a:pt x="4306" y="4298"/>
                    <a:pt x="4323" y="4383"/>
                  </a:cubicBezTo>
                  <a:cubicBezTo>
                    <a:pt x="4101" y="4418"/>
                    <a:pt x="3913" y="4571"/>
                    <a:pt x="3828" y="4776"/>
                  </a:cubicBezTo>
                  <a:cubicBezTo>
                    <a:pt x="3606" y="4623"/>
                    <a:pt x="3367" y="4452"/>
                    <a:pt x="3161" y="4264"/>
                  </a:cubicBezTo>
                  <a:cubicBezTo>
                    <a:pt x="3046" y="4153"/>
                    <a:pt x="2910" y="4105"/>
                    <a:pt x="2777" y="4105"/>
                  </a:cubicBezTo>
                  <a:cubicBezTo>
                    <a:pt x="2439" y="4105"/>
                    <a:pt x="2124" y="4418"/>
                    <a:pt x="2222" y="4811"/>
                  </a:cubicBezTo>
                  <a:cubicBezTo>
                    <a:pt x="2256" y="4964"/>
                    <a:pt x="2290" y="5101"/>
                    <a:pt x="2307" y="5238"/>
                  </a:cubicBezTo>
                  <a:cubicBezTo>
                    <a:pt x="2170" y="5101"/>
                    <a:pt x="2034" y="4947"/>
                    <a:pt x="1897" y="4811"/>
                  </a:cubicBezTo>
                  <a:cubicBezTo>
                    <a:pt x="1983" y="4708"/>
                    <a:pt x="2017" y="4605"/>
                    <a:pt x="2034" y="4486"/>
                  </a:cubicBezTo>
                  <a:cubicBezTo>
                    <a:pt x="2051" y="4144"/>
                    <a:pt x="2051" y="3819"/>
                    <a:pt x="2051" y="3495"/>
                  </a:cubicBezTo>
                  <a:cubicBezTo>
                    <a:pt x="2188" y="3478"/>
                    <a:pt x="2307" y="3427"/>
                    <a:pt x="2410" y="3324"/>
                  </a:cubicBezTo>
                  <a:cubicBezTo>
                    <a:pt x="2563" y="3102"/>
                    <a:pt x="2666" y="2828"/>
                    <a:pt x="2683" y="2555"/>
                  </a:cubicBezTo>
                  <a:cubicBezTo>
                    <a:pt x="2888" y="2504"/>
                    <a:pt x="3059" y="2350"/>
                    <a:pt x="3127" y="2145"/>
                  </a:cubicBezTo>
                  <a:cubicBezTo>
                    <a:pt x="3196" y="1957"/>
                    <a:pt x="3264" y="1786"/>
                    <a:pt x="3315" y="1598"/>
                  </a:cubicBezTo>
                  <a:cubicBezTo>
                    <a:pt x="3418" y="1684"/>
                    <a:pt x="3520" y="1752"/>
                    <a:pt x="3537" y="1769"/>
                  </a:cubicBezTo>
                  <a:cubicBezTo>
                    <a:pt x="3632" y="1820"/>
                    <a:pt x="3734" y="1845"/>
                    <a:pt x="3833" y="1845"/>
                  </a:cubicBezTo>
                  <a:cubicBezTo>
                    <a:pt x="4002" y="1845"/>
                    <a:pt x="4164" y="1772"/>
                    <a:pt x="4272" y="1632"/>
                  </a:cubicBezTo>
                  <a:cubicBezTo>
                    <a:pt x="4289" y="1632"/>
                    <a:pt x="4306" y="1650"/>
                    <a:pt x="4323" y="1650"/>
                  </a:cubicBezTo>
                  <a:cubicBezTo>
                    <a:pt x="4392" y="1694"/>
                    <a:pt x="4467" y="1714"/>
                    <a:pt x="4542" y="1714"/>
                  </a:cubicBezTo>
                  <a:cubicBezTo>
                    <a:pt x="4728" y="1714"/>
                    <a:pt x="4907" y="1588"/>
                    <a:pt x="4956" y="1393"/>
                  </a:cubicBezTo>
                  <a:cubicBezTo>
                    <a:pt x="5075" y="812"/>
                    <a:pt x="4785" y="385"/>
                    <a:pt x="4289" y="78"/>
                  </a:cubicBezTo>
                  <a:cubicBezTo>
                    <a:pt x="4203" y="25"/>
                    <a:pt x="4108" y="0"/>
                    <a:pt x="4015"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95" name="Google Shape;788;p39"/>
            <p:cNvGrpSpPr/>
            <p:nvPr/>
          </p:nvGrpSpPr>
          <p:grpSpPr>
            <a:xfrm>
              <a:off x="71542" y="94405"/>
              <a:ext cx="708096" cy="573872"/>
              <a:chOff x="166625" y="89475"/>
              <a:chExt cx="648855" cy="525813"/>
            </a:xfrm>
          </p:grpSpPr>
          <p:sp>
            <p:nvSpPr>
              <p:cNvPr id="1048938" name="Google Shape;789;p39"/>
              <p:cNvSpPr/>
              <p:nvPr/>
            </p:nvSpPr>
            <p:spPr>
              <a:xfrm>
                <a:off x="182835" y="329968"/>
                <a:ext cx="275820" cy="115404"/>
              </a:xfrm>
              <a:custGeom>
                <a:avLst/>
                <a:ahLst/>
                <a:rect l="l" t="t" r="r" b="b"/>
                <a:pathLst>
                  <a:path w="6432" h="2691" extrusionOk="0">
                    <a:moveTo>
                      <a:pt x="5919" y="1"/>
                    </a:moveTo>
                    <a:cubicBezTo>
                      <a:pt x="5628" y="18"/>
                      <a:pt x="5543" y="138"/>
                      <a:pt x="5304" y="274"/>
                    </a:cubicBezTo>
                    <a:cubicBezTo>
                      <a:pt x="5151" y="382"/>
                      <a:pt x="4956" y="422"/>
                      <a:pt x="4750" y="422"/>
                    </a:cubicBezTo>
                    <a:cubicBezTo>
                      <a:pt x="4400" y="422"/>
                      <a:pt x="4017" y="309"/>
                      <a:pt x="3749" y="223"/>
                    </a:cubicBezTo>
                    <a:cubicBezTo>
                      <a:pt x="3706" y="213"/>
                      <a:pt x="3662" y="208"/>
                      <a:pt x="3620" y="208"/>
                    </a:cubicBezTo>
                    <a:cubicBezTo>
                      <a:pt x="3376" y="208"/>
                      <a:pt x="3155" y="366"/>
                      <a:pt x="3083" y="599"/>
                    </a:cubicBezTo>
                    <a:cubicBezTo>
                      <a:pt x="2895" y="479"/>
                      <a:pt x="2724" y="343"/>
                      <a:pt x="2553" y="206"/>
                    </a:cubicBezTo>
                    <a:cubicBezTo>
                      <a:pt x="2446" y="109"/>
                      <a:pt x="2316" y="66"/>
                      <a:pt x="2187" y="66"/>
                    </a:cubicBezTo>
                    <a:cubicBezTo>
                      <a:pt x="1864" y="66"/>
                      <a:pt x="1554" y="340"/>
                      <a:pt x="1664" y="719"/>
                    </a:cubicBezTo>
                    <a:cubicBezTo>
                      <a:pt x="1699" y="821"/>
                      <a:pt x="1716" y="924"/>
                      <a:pt x="1733" y="1009"/>
                    </a:cubicBezTo>
                    <a:lnTo>
                      <a:pt x="1647" y="941"/>
                    </a:lnTo>
                    <a:cubicBezTo>
                      <a:pt x="1553" y="838"/>
                      <a:pt x="1425" y="787"/>
                      <a:pt x="1295" y="787"/>
                    </a:cubicBezTo>
                    <a:cubicBezTo>
                      <a:pt x="1165" y="787"/>
                      <a:pt x="1032" y="838"/>
                      <a:pt x="930" y="941"/>
                    </a:cubicBezTo>
                    <a:cubicBezTo>
                      <a:pt x="844" y="1026"/>
                      <a:pt x="776" y="1129"/>
                      <a:pt x="725" y="1231"/>
                    </a:cubicBezTo>
                    <a:lnTo>
                      <a:pt x="708" y="1231"/>
                    </a:lnTo>
                    <a:cubicBezTo>
                      <a:pt x="670" y="1222"/>
                      <a:pt x="633" y="1218"/>
                      <a:pt x="597" y="1218"/>
                    </a:cubicBezTo>
                    <a:cubicBezTo>
                      <a:pt x="231" y="1218"/>
                      <a:pt x="0" y="1670"/>
                      <a:pt x="280" y="1966"/>
                    </a:cubicBezTo>
                    <a:cubicBezTo>
                      <a:pt x="383" y="2068"/>
                      <a:pt x="468" y="2154"/>
                      <a:pt x="571" y="2239"/>
                    </a:cubicBezTo>
                    <a:cubicBezTo>
                      <a:pt x="622" y="2308"/>
                      <a:pt x="656" y="2376"/>
                      <a:pt x="691" y="2444"/>
                    </a:cubicBezTo>
                    <a:cubicBezTo>
                      <a:pt x="775" y="2585"/>
                      <a:pt x="929" y="2680"/>
                      <a:pt x="1096" y="2680"/>
                    </a:cubicBezTo>
                    <a:cubicBezTo>
                      <a:pt x="1131" y="2680"/>
                      <a:pt x="1167" y="2675"/>
                      <a:pt x="1203" y="2666"/>
                    </a:cubicBezTo>
                    <a:cubicBezTo>
                      <a:pt x="1243" y="2683"/>
                      <a:pt x="1283" y="2691"/>
                      <a:pt x="1321" y="2691"/>
                    </a:cubicBezTo>
                    <a:cubicBezTo>
                      <a:pt x="1517" y="2691"/>
                      <a:pt x="1682" y="2496"/>
                      <a:pt x="1596" y="2325"/>
                    </a:cubicBezTo>
                    <a:cubicBezTo>
                      <a:pt x="1613" y="2273"/>
                      <a:pt x="1613" y="2239"/>
                      <a:pt x="1613" y="2188"/>
                    </a:cubicBezTo>
                    <a:cubicBezTo>
                      <a:pt x="1852" y="2342"/>
                      <a:pt x="2126" y="2461"/>
                      <a:pt x="2399" y="2513"/>
                    </a:cubicBezTo>
                    <a:cubicBezTo>
                      <a:pt x="2428" y="2517"/>
                      <a:pt x="2458" y="2519"/>
                      <a:pt x="2487" y="2519"/>
                    </a:cubicBezTo>
                    <a:cubicBezTo>
                      <a:pt x="2821" y="2519"/>
                      <a:pt x="3158" y="2257"/>
                      <a:pt x="3048" y="1880"/>
                    </a:cubicBezTo>
                    <a:lnTo>
                      <a:pt x="3048" y="1880"/>
                    </a:lnTo>
                    <a:cubicBezTo>
                      <a:pt x="3100" y="1932"/>
                      <a:pt x="3168" y="1983"/>
                      <a:pt x="3236" y="2051"/>
                    </a:cubicBezTo>
                    <a:cubicBezTo>
                      <a:pt x="3345" y="2154"/>
                      <a:pt x="3475" y="2200"/>
                      <a:pt x="3604" y="2200"/>
                    </a:cubicBezTo>
                    <a:cubicBezTo>
                      <a:pt x="3880" y="2200"/>
                      <a:pt x="4147" y="1985"/>
                      <a:pt x="4159" y="1658"/>
                    </a:cubicBezTo>
                    <a:lnTo>
                      <a:pt x="4159" y="1453"/>
                    </a:lnTo>
                    <a:cubicBezTo>
                      <a:pt x="4364" y="1486"/>
                      <a:pt x="4575" y="1506"/>
                      <a:pt x="4783" y="1506"/>
                    </a:cubicBezTo>
                    <a:cubicBezTo>
                      <a:pt x="5341" y="1506"/>
                      <a:pt x="5883" y="1363"/>
                      <a:pt x="6244" y="941"/>
                    </a:cubicBezTo>
                    <a:cubicBezTo>
                      <a:pt x="6414" y="753"/>
                      <a:pt x="6432" y="496"/>
                      <a:pt x="6312" y="274"/>
                    </a:cubicBezTo>
                    <a:lnTo>
                      <a:pt x="6278" y="206"/>
                    </a:lnTo>
                    <a:cubicBezTo>
                      <a:pt x="6192" y="69"/>
                      <a:pt x="6056" y="1"/>
                      <a:pt x="5919"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9" name="Google Shape;790;p39"/>
              <p:cNvSpPr/>
              <p:nvPr/>
            </p:nvSpPr>
            <p:spPr>
              <a:xfrm>
                <a:off x="341632" y="394766"/>
                <a:ext cx="140483" cy="201259"/>
              </a:xfrm>
              <a:custGeom>
                <a:avLst/>
                <a:ahLst/>
                <a:rect l="l" t="t" r="r" b="b"/>
                <a:pathLst>
                  <a:path w="3276" h="4693" extrusionOk="0">
                    <a:moveTo>
                      <a:pt x="2563" y="0"/>
                    </a:moveTo>
                    <a:cubicBezTo>
                      <a:pt x="2298" y="0"/>
                      <a:pt x="2108" y="237"/>
                      <a:pt x="1977" y="523"/>
                    </a:cubicBezTo>
                    <a:cubicBezTo>
                      <a:pt x="1895" y="490"/>
                      <a:pt x="1809" y="475"/>
                      <a:pt x="1724" y="475"/>
                    </a:cubicBezTo>
                    <a:cubicBezTo>
                      <a:pt x="1543" y="475"/>
                      <a:pt x="1364" y="544"/>
                      <a:pt x="1225" y="660"/>
                    </a:cubicBezTo>
                    <a:cubicBezTo>
                      <a:pt x="1201" y="657"/>
                      <a:pt x="1177" y="655"/>
                      <a:pt x="1153" y="655"/>
                    </a:cubicBezTo>
                    <a:cubicBezTo>
                      <a:pt x="793" y="655"/>
                      <a:pt x="514" y="1008"/>
                      <a:pt x="610" y="1360"/>
                    </a:cubicBezTo>
                    <a:cubicBezTo>
                      <a:pt x="661" y="1514"/>
                      <a:pt x="695" y="1651"/>
                      <a:pt x="729" y="1788"/>
                    </a:cubicBezTo>
                    <a:cubicBezTo>
                      <a:pt x="644" y="1724"/>
                      <a:pt x="540" y="1693"/>
                      <a:pt x="439" y="1693"/>
                    </a:cubicBezTo>
                    <a:cubicBezTo>
                      <a:pt x="215" y="1693"/>
                      <a:pt x="0" y="1842"/>
                      <a:pt x="12" y="2112"/>
                    </a:cubicBezTo>
                    <a:cubicBezTo>
                      <a:pt x="12" y="2915"/>
                      <a:pt x="131" y="3718"/>
                      <a:pt x="336" y="4487"/>
                    </a:cubicBezTo>
                    <a:cubicBezTo>
                      <a:pt x="384" y="4631"/>
                      <a:pt x="490" y="4693"/>
                      <a:pt x="596" y="4693"/>
                    </a:cubicBezTo>
                    <a:cubicBezTo>
                      <a:pt x="755" y="4693"/>
                      <a:pt x="914" y="4555"/>
                      <a:pt x="883" y="4351"/>
                    </a:cubicBezTo>
                    <a:cubicBezTo>
                      <a:pt x="832" y="3923"/>
                      <a:pt x="815" y="3513"/>
                      <a:pt x="832" y="3086"/>
                    </a:cubicBezTo>
                    <a:lnTo>
                      <a:pt x="832" y="3086"/>
                    </a:lnTo>
                    <a:cubicBezTo>
                      <a:pt x="917" y="3189"/>
                      <a:pt x="1003" y="3308"/>
                      <a:pt x="1071" y="3428"/>
                    </a:cubicBezTo>
                    <a:cubicBezTo>
                      <a:pt x="1170" y="3602"/>
                      <a:pt x="1317" y="3675"/>
                      <a:pt x="1466" y="3675"/>
                    </a:cubicBezTo>
                    <a:cubicBezTo>
                      <a:pt x="1754" y="3675"/>
                      <a:pt x="2044" y="3396"/>
                      <a:pt x="1977" y="3035"/>
                    </a:cubicBezTo>
                    <a:cubicBezTo>
                      <a:pt x="1925" y="2744"/>
                      <a:pt x="1891" y="2437"/>
                      <a:pt x="1857" y="2129"/>
                    </a:cubicBezTo>
                    <a:cubicBezTo>
                      <a:pt x="2011" y="2061"/>
                      <a:pt x="2148" y="1924"/>
                      <a:pt x="2199" y="1771"/>
                    </a:cubicBezTo>
                    <a:lnTo>
                      <a:pt x="2233" y="1771"/>
                    </a:lnTo>
                    <a:cubicBezTo>
                      <a:pt x="2278" y="1781"/>
                      <a:pt x="2322" y="1786"/>
                      <a:pt x="2366" y="1786"/>
                    </a:cubicBezTo>
                    <a:cubicBezTo>
                      <a:pt x="2676" y="1786"/>
                      <a:pt x="2953" y="1536"/>
                      <a:pt x="2968" y="1207"/>
                    </a:cubicBezTo>
                    <a:cubicBezTo>
                      <a:pt x="2951" y="1087"/>
                      <a:pt x="2968" y="950"/>
                      <a:pt x="3002" y="831"/>
                    </a:cubicBezTo>
                    <a:lnTo>
                      <a:pt x="3036" y="797"/>
                    </a:lnTo>
                    <a:cubicBezTo>
                      <a:pt x="3275" y="626"/>
                      <a:pt x="3156" y="284"/>
                      <a:pt x="2951" y="147"/>
                    </a:cubicBezTo>
                    <a:cubicBezTo>
                      <a:pt x="2806" y="44"/>
                      <a:pt x="2678" y="0"/>
                      <a:pt x="256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0" name="Google Shape;791;p39"/>
              <p:cNvSpPr/>
              <p:nvPr/>
            </p:nvSpPr>
            <p:spPr>
              <a:xfrm>
                <a:off x="166625" y="89475"/>
                <a:ext cx="648855" cy="525813"/>
              </a:xfrm>
              <a:custGeom>
                <a:avLst/>
                <a:ahLst/>
                <a:rect l="l" t="t" r="r" b="b"/>
                <a:pathLst>
                  <a:path w="15131" h="12261" extrusionOk="0">
                    <a:moveTo>
                      <a:pt x="12363" y="431"/>
                    </a:moveTo>
                    <a:cubicBezTo>
                      <a:pt x="12853" y="431"/>
                      <a:pt x="12377" y="1154"/>
                      <a:pt x="12260" y="1354"/>
                    </a:cubicBezTo>
                    <a:cubicBezTo>
                      <a:pt x="11320" y="2892"/>
                      <a:pt x="10022" y="4208"/>
                      <a:pt x="8501" y="5182"/>
                    </a:cubicBezTo>
                    <a:cubicBezTo>
                      <a:pt x="8433" y="5096"/>
                      <a:pt x="8347" y="4994"/>
                      <a:pt x="8245" y="4874"/>
                    </a:cubicBezTo>
                    <a:cubicBezTo>
                      <a:pt x="8706" y="3490"/>
                      <a:pt x="9509" y="2243"/>
                      <a:pt x="10586" y="1252"/>
                    </a:cubicBezTo>
                    <a:cubicBezTo>
                      <a:pt x="11064" y="791"/>
                      <a:pt x="11679" y="500"/>
                      <a:pt x="12328" y="432"/>
                    </a:cubicBezTo>
                    <a:cubicBezTo>
                      <a:pt x="12341" y="431"/>
                      <a:pt x="12352" y="431"/>
                      <a:pt x="12363" y="431"/>
                    </a:cubicBezTo>
                    <a:close/>
                    <a:moveTo>
                      <a:pt x="12978" y="4310"/>
                    </a:moveTo>
                    <a:cubicBezTo>
                      <a:pt x="13405" y="4310"/>
                      <a:pt x="14618" y="4310"/>
                      <a:pt x="14498" y="5062"/>
                    </a:cubicBezTo>
                    <a:cubicBezTo>
                      <a:pt x="14413" y="5575"/>
                      <a:pt x="13747" y="5797"/>
                      <a:pt x="13319" y="5934"/>
                    </a:cubicBezTo>
                    <a:cubicBezTo>
                      <a:pt x="12841" y="6071"/>
                      <a:pt x="12374" y="6122"/>
                      <a:pt x="11911" y="6122"/>
                    </a:cubicBezTo>
                    <a:cubicBezTo>
                      <a:pt x="10936" y="6122"/>
                      <a:pt x="9982" y="5896"/>
                      <a:pt x="8997" y="5780"/>
                    </a:cubicBezTo>
                    <a:lnTo>
                      <a:pt x="8723" y="5438"/>
                    </a:lnTo>
                    <a:cubicBezTo>
                      <a:pt x="9253" y="5165"/>
                      <a:pt x="9765" y="4806"/>
                      <a:pt x="10193" y="4362"/>
                    </a:cubicBezTo>
                    <a:lnTo>
                      <a:pt x="10193" y="4362"/>
                    </a:lnTo>
                    <a:cubicBezTo>
                      <a:pt x="10161" y="4474"/>
                      <a:pt x="10248" y="4585"/>
                      <a:pt x="10358" y="4585"/>
                    </a:cubicBezTo>
                    <a:cubicBezTo>
                      <a:pt x="10365" y="4585"/>
                      <a:pt x="10373" y="4585"/>
                      <a:pt x="10381" y="4584"/>
                    </a:cubicBezTo>
                    <a:cubicBezTo>
                      <a:pt x="11252" y="4498"/>
                      <a:pt x="12089" y="4310"/>
                      <a:pt x="12978" y="4310"/>
                    </a:cubicBezTo>
                    <a:close/>
                    <a:moveTo>
                      <a:pt x="6615" y="4147"/>
                    </a:moveTo>
                    <a:cubicBezTo>
                      <a:pt x="6893" y="4147"/>
                      <a:pt x="7362" y="4582"/>
                      <a:pt x="7886" y="5216"/>
                    </a:cubicBezTo>
                    <a:cubicBezTo>
                      <a:pt x="7801" y="5301"/>
                      <a:pt x="7766" y="5421"/>
                      <a:pt x="7681" y="5506"/>
                    </a:cubicBezTo>
                    <a:cubicBezTo>
                      <a:pt x="7578" y="5626"/>
                      <a:pt x="7442" y="5729"/>
                      <a:pt x="7305" y="5814"/>
                    </a:cubicBezTo>
                    <a:cubicBezTo>
                      <a:pt x="7189" y="5866"/>
                      <a:pt x="6976" y="5946"/>
                      <a:pt x="6805" y="5946"/>
                    </a:cubicBezTo>
                    <a:cubicBezTo>
                      <a:pt x="6749" y="5946"/>
                      <a:pt x="6698" y="5938"/>
                      <a:pt x="6656" y="5917"/>
                    </a:cubicBezTo>
                    <a:cubicBezTo>
                      <a:pt x="6646" y="5910"/>
                      <a:pt x="6637" y="5907"/>
                      <a:pt x="6628" y="5907"/>
                    </a:cubicBezTo>
                    <a:cubicBezTo>
                      <a:pt x="6588" y="5907"/>
                      <a:pt x="6560" y="5960"/>
                      <a:pt x="6587" y="6002"/>
                    </a:cubicBezTo>
                    <a:cubicBezTo>
                      <a:pt x="6688" y="6094"/>
                      <a:pt x="6819" y="6126"/>
                      <a:pt x="6955" y="6126"/>
                    </a:cubicBezTo>
                    <a:cubicBezTo>
                      <a:pt x="7072" y="6126"/>
                      <a:pt x="7194" y="6102"/>
                      <a:pt x="7305" y="6070"/>
                    </a:cubicBezTo>
                    <a:cubicBezTo>
                      <a:pt x="7476" y="6019"/>
                      <a:pt x="7647" y="5917"/>
                      <a:pt x="7801" y="5797"/>
                    </a:cubicBezTo>
                    <a:cubicBezTo>
                      <a:pt x="7920" y="5711"/>
                      <a:pt x="8023" y="5592"/>
                      <a:pt x="8091" y="5472"/>
                    </a:cubicBezTo>
                    <a:cubicBezTo>
                      <a:pt x="8381" y="5848"/>
                      <a:pt x="8706" y="6275"/>
                      <a:pt x="8997" y="6702"/>
                    </a:cubicBezTo>
                    <a:cubicBezTo>
                      <a:pt x="8928" y="6754"/>
                      <a:pt x="8860" y="6822"/>
                      <a:pt x="8792" y="6890"/>
                    </a:cubicBezTo>
                    <a:cubicBezTo>
                      <a:pt x="8638" y="6993"/>
                      <a:pt x="8484" y="7113"/>
                      <a:pt x="8313" y="7198"/>
                    </a:cubicBezTo>
                    <a:cubicBezTo>
                      <a:pt x="8194" y="7283"/>
                      <a:pt x="8057" y="7352"/>
                      <a:pt x="7920" y="7403"/>
                    </a:cubicBezTo>
                    <a:cubicBezTo>
                      <a:pt x="7877" y="7416"/>
                      <a:pt x="7848" y="7422"/>
                      <a:pt x="7828" y="7422"/>
                    </a:cubicBezTo>
                    <a:cubicBezTo>
                      <a:pt x="7769" y="7422"/>
                      <a:pt x="7801" y="7365"/>
                      <a:pt x="7852" y="7249"/>
                    </a:cubicBezTo>
                    <a:cubicBezTo>
                      <a:pt x="7888" y="7213"/>
                      <a:pt x="7856" y="7177"/>
                      <a:pt x="7822" y="7177"/>
                    </a:cubicBezTo>
                    <a:cubicBezTo>
                      <a:pt x="7808" y="7177"/>
                      <a:pt x="7793" y="7183"/>
                      <a:pt x="7783" y="7198"/>
                    </a:cubicBezTo>
                    <a:cubicBezTo>
                      <a:pt x="7732" y="7283"/>
                      <a:pt x="7647" y="7403"/>
                      <a:pt x="7715" y="7523"/>
                    </a:cubicBezTo>
                    <a:cubicBezTo>
                      <a:pt x="7737" y="7573"/>
                      <a:pt x="7793" y="7590"/>
                      <a:pt x="7857" y="7590"/>
                    </a:cubicBezTo>
                    <a:cubicBezTo>
                      <a:pt x="7945" y="7590"/>
                      <a:pt x="8049" y="7559"/>
                      <a:pt x="8108" y="7540"/>
                    </a:cubicBezTo>
                    <a:cubicBezTo>
                      <a:pt x="8347" y="7454"/>
                      <a:pt x="8569" y="7335"/>
                      <a:pt x="8774" y="7198"/>
                    </a:cubicBezTo>
                    <a:cubicBezTo>
                      <a:pt x="8911" y="7130"/>
                      <a:pt x="9048" y="7027"/>
                      <a:pt x="9167" y="6925"/>
                    </a:cubicBezTo>
                    <a:cubicBezTo>
                      <a:pt x="9492" y="7386"/>
                      <a:pt x="9800" y="7864"/>
                      <a:pt x="10039" y="8257"/>
                    </a:cubicBezTo>
                    <a:cubicBezTo>
                      <a:pt x="9885" y="8428"/>
                      <a:pt x="9680" y="8582"/>
                      <a:pt x="9475" y="8684"/>
                    </a:cubicBezTo>
                    <a:cubicBezTo>
                      <a:pt x="9403" y="8709"/>
                      <a:pt x="9326" y="8722"/>
                      <a:pt x="9252" y="8722"/>
                    </a:cubicBezTo>
                    <a:cubicBezTo>
                      <a:pt x="9065" y="8722"/>
                      <a:pt x="8897" y="8637"/>
                      <a:pt x="8860" y="8428"/>
                    </a:cubicBezTo>
                    <a:cubicBezTo>
                      <a:pt x="8852" y="8398"/>
                      <a:pt x="8825" y="8385"/>
                      <a:pt x="8798" y="8385"/>
                    </a:cubicBezTo>
                    <a:cubicBezTo>
                      <a:pt x="8764" y="8385"/>
                      <a:pt x="8731" y="8407"/>
                      <a:pt x="8740" y="8445"/>
                    </a:cubicBezTo>
                    <a:cubicBezTo>
                      <a:pt x="8772" y="8806"/>
                      <a:pt x="9004" y="8945"/>
                      <a:pt x="9286" y="8945"/>
                    </a:cubicBezTo>
                    <a:cubicBezTo>
                      <a:pt x="9606" y="8945"/>
                      <a:pt x="9991" y="8767"/>
                      <a:pt x="10227" y="8531"/>
                    </a:cubicBezTo>
                    <a:cubicBezTo>
                      <a:pt x="10449" y="8907"/>
                      <a:pt x="10620" y="9197"/>
                      <a:pt x="10671" y="9317"/>
                    </a:cubicBezTo>
                    <a:cubicBezTo>
                      <a:pt x="10756" y="9522"/>
                      <a:pt x="10842" y="9727"/>
                      <a:pt x="10910" y="9949"/>
                    </a:cubicBezTo>
                    <a:cubicBezTo>
                      <a:pt x="10937" y="10058"/>
                      <a:pt x="11084" y="10979"/>
                      <a:pt x="10694" y="10979"/>
                    </a:cubicBezTo>
                    <a:cubicBezTo>
                      <a:pt x="10594" y="10979"/>
                      <a:pt x="10459" y="10919"/>
                      <a:pt x="10278" y="10769"/>
                    </a:cubicBezTo>
                    <a:cubicBezTo>
                      <a:pt x="9783" y="10376"/>
                      <a:pt x="9441" y="9761"/>
                      <a:pt x="9048" y="9265"/>
                    </a:cubicBezTo>
                    <a:cubicBezTo>
                      <a:pt x="8587" y="8650"/>
                      <a:pt x="8057" y="8104"/>
                      <a:pt x="7578" y="7540"/>
                    </a:cubicBezTo>
                    <a:cubicBezTo>
                      <a:pt x="7613" y="7420"/>
                      <a:pt x="7664" y="7300"/>
                      <a:pt x="7715" y="7198"/>
                    </a:cubicBezTo>
                    <a:cubicBezTo>
                      <a:pt x="7784" y="7049"/>
                      <a:pt x="7622" y="6916"/>
                      <a:pt x="7478" y="6916"/>
                    </a:cubicBezTo>
                    <a:cubicBezTo>
                      <a:pt x="7406" y="6916"/>
                      <a:pt x="7339" y="6948"/>
                      <a:pt x="7305" y="7027"/>
                    </a:cubicBezTo>
                    <a:cubicBezTo>
                      <a:pt x="7288" y="7061"/>
                      <a:pt x="7271" y="7113"/>
                      <a:pt x="7254" y="7147"/>
                    </a:cubicBezTo>
                    <a:cubicBezTo>
                      <a:pt x="6639" y="6344"/>
                      <a:pt x="6194" y="5455"/>
                      <a:pt x="6297" y="4276"/>
                    </a:cubicBezTo>
                    <a:lnTo>
                      <a:pt x="6297" y="4276"/>
                    </a:lnTo>
                    <a:cubicBezTo>
                      <a:pt x="6310" y="4280"/>
                      <a:pt x="6324" y="4283"/>
                      <a:pt x="6338" y="4283"/>
                    </a:cubicBezTo>
                    <a:cubicBezTo>
                      <a:pt x="6380" y="4283"/>
                      <a:pt x="6425" y="4263"/>
                      <a:pt x="6451" y="4225"/>
                    </a:cubicBezTo>
                    <a:cubicBezTo>
                      <a:pt x="6494" y="4172"/>
                      <a:pt x="6549" y="4147"/>
                      <a:pt x="6615" y="4147"/>
                    </a:cubicBezTo>
                    <a:close/>
                    <a:moveTo>
                      <a:pt x="5130" y="6023"/>
                    </a:moveTo>
                    <a:cubicBezTo>
                      <a:pt x="5560" y="6023"/>
                      <a:pt x="5941" y="6076"/>
                      <a:pt x="6229" y="6190"/>
                    </a:cubicBezTo>
                    <a:lnTo>
                      <a:pt x="6280" y="6190"/>
                    </a:lnTo>
                    <a:cubicBezTo>
                      <a:pt x="6485" y="6685"/>
                      <a:pt x="6758" y="7147"/>
                      <a:pt x="7083" y="7591"/>
                    </a:cubicBezTo>
                    <a:cubicBezTo>
                      <a:pt x="6468" y="9146"/>
                      <a:pt x="5716" y="11247"/>
                      <a:pt x="4093" y="11726"/>
                    </a:cubicBezTo>
                    <a:cubicBezTo>
                      <a:pt x="4469" y="10051"/>
                      <a:pt x="5033" y="8462"/>
                      <a:pt x="6348" y="7283"/>
                    </a:cubicBezTo>
                    <a:cubicBezTo>
                      <a:pt x="6522" y="7137"/>
                      <a:pt x="6372" y="6917"/>
                      <a:pt x="6193" y="6917"/>
                    </a:cubicBezTo>
                    <a:cubicBezTo>
                      <a:pt x="6142" y="6917"/>
                      <a:pt x="6089" y="6935"/>
                      <a:pt x="6041" y="6976"/>
                    </a:cubicBezTo>
                    <a:cubicBezTo>
                      <a:pt x="5323" y="7574"/>
                      <a:pt x="4417" y="8001"/>
                      <a:pt x="3563" y="8377"/>
                    </a:cubicBezTo>
                    <a:cubicBezTo>
                      <a:pt x="3252" y="8513"/>
                      <a:pt x="2090" y="8903"/>
                      <a:pt x="1287" y="8903"/>
                    </a:cubicBezTo>
                    <a:cubicBezTo>
                      <a:pt x="678" y="8903"/>
                      <a:pt x="276" y="8679"/>
                      <a:pt x="607" y="7950"/>
                    </a:cubicBezTo>
                    <a:cubicBezTo>
                      <a:pt x="1135" y="6799"/>
                      <a:pt x="3488" y="6023"/>
                      <a:pt x="5130" y="6023"/>
                    </a:cubicBezTo>
                    <a:close/>
                    <a:moveTo>
                      <a:pt x="12417" y="0"/>
                    </a:moveTo>
                    <a:cubicBezTo>
                      <a:pt x="11956" y="0"/>
                      <a:pt x="11377" y="209"/>
                      <a:pt x="11167" y="295"/>
                    </a:cubicBezTo>
                    <a:cubicBezTo>
                      <a:pt x="9646" y="961"/>
                      <a:pt x="8433" y="2926"/>
                      <a:pt x="7886" y="4498"/>
                    </a:cubicBezTo>
                    <a:cubicBezTo>
                      <a:pt x="7468" y="4080"/>
                      <a:pt x="6963" y="3670"/>
                      <a:pt x="6591" y="3670"/>
                    </a:cubicBezTo>
                    <a:cubicBezTo>
                      <a:pt x="6416" y="3670"/>
                      <a:pt x="6270" y="3761"/>
                      <a:pt x="6177" y="3986"/>
                    </a:cubicBezTo>
                    <a:cubicBezTo>
                      <a:pt x="6160" y="4003"/>
                      <a:pt x="6160" y="4020"/>
                      <a:pt x="6160" y="4054"/>
                    </a:cubicBezTo>
                    <a:cubicBezTo>
                      <a:pt x="6109" y="4054"/>
                      <a:pt x="6075" y="4088"/>
                      <a:pt x="6075" y="4122"/>
                    </a:cubicBezTo>
                    <a:cubicBezTo>
                      <a:pt x="5955" y="4720"/>
                      <a:pt x="5989" y="5336"/>
                      <a:pt x="6177" y="5917"/>
                    </a:cubicBezTo>
                    <a:cubicBezTo>
                      <a:pt x="5856" y="5771"/>
                      <a:pt x="5490" y="5714"/>
                      <a:pt x="5109" y="5714"/>
                    </a:cubicBezTo>
                    <a:cubicBezTo>
                      <a:pt x="4234" y="5714"/>
                      <a:pt x="3274" y="6015"/>
                      <a:pt x="2572" y="6241"/>
                    </a:cubicBezTo>
                    <a:cubicBezTo>
                      <a:pt x="1598" y="6549"/>
                      <a:pt x="214" y="7130"/>
                      <a:pt x="95" y="8274"/>
                    </a:cubicBezTo>
                    <a:cubicBezTo>
                      <a:pt x="1" y="9084"/>
                      <a:pt x="447" y="9380"/>
                      <a:pt x="1141" y="9380"/>
                    </a:cubicBezTo>
                    <a:cubicBezTo>
                      <a:pt x="2218" y="9380"/>
                      <a:pt x="3892" y="8666"/>
                      <a:pt x="5067" y="8052"/>
                    </a:cubicBezTo>
                    <a:lnTo>
                      <a:pt x="5067" y="8052"/>
                    </a:lnTo>
                    <a:cubicBezTo>
                      <a:pt x="4264" y="9197"/>
                      <a:pt x="3871" y="10564"/>
                      <a:pt x="3563" y="11965"/>
                    </a:cubicBezTo>
                    <a:cubicBezTo>
                      <a:pt x="3532" y="12120"/>
                      <a:pt x="3655" y="12260"/>
                      <a:pt x="3806" y="12260"/>
                    </a:cubicBezTo>
                    <a:cubicBezTo>
                      <a:pt x="3821" y="12260"/>
                      <a:pt x="3837" y="12259"/>
                      <a:pt x="3854" y="12255"/>
                    </a:cubicBezTo>
                    <a:cubicBezTo>
                      <a:pt x="5836" y="11982"/>
                      <a:pt x="6707" y="9761"/>
                      <a:pt x="7390" y="8001"/>
                    </a:cubicBezTo>
                    <a:cubicBezTo>
                      <a:pt x="8023" y="8770"/>
                      <a:pt x="8740" y="9505"/>
                      <a:pt x="9287" y="10256"/>
                    </a:cubicBezTo>
                    <a:cubicBezTo>
                      <a:pt x="9554" y="10617"/>
                      <a:pt x="10094" y="11439"/>
                      <a:pt x="10670" y="11439"/>
                    </a:cubicBezTo>
                    <a:cubicBezTo>
                      <a:pt x="10721" y="11439"/>
                      <a:pt x="10773" y="11432"/>
                      <a:pt x="10825" y="11418"/>
                    </a:cubicBezTo>
                    <a:cubicBezTo>
                      <a:pt x="11320" y="11282"/>
                      <a:pt x="11491" y="10564"/>
                      <a:pt x="11406" y="10120"/>
                    </a:cubicBezTo>
                    <a:cubicBezTo>
                      <a:pt x="11149" y="8753"/>
                      <a:pt x="10278" y="7437"/>
                      <a:pt x="9390" y="6275"/>
                    </a:cubicBezTo>
                    <a:lnTo>
                      <a:pt x="9390" y="6275"/>
                    </a:lnTo>
                    <a:cubicBezTo>
                      <a:pt x="9868" y="6378"/>
                      <a:pt x="10346" y="6429"/>
                      <a:pt x="10842" y="6446"/>
                    </a:cubicBezTo>
                    <a:cubicBezTo>
                      <a:pt x="11178" y="6479"/>
                      <a:pt x="11576" y="6508"/>
                      <a:pt x="11991" y="6508"/>
                    </a:cubicBezTo>
                    <a:cubicBezTo>
                      <a:pt x="12885" y="6508"/>
                      <a:pt x="13858" y="6373"/>
                      <a:pt x="14464" y="5848"/>
                    </a:cubicBezTo>
                    <a:cubicBezTo>
                      <a:pt x="15062" y="5318"/>
                      <a:pt x="15131" y="4379"/>
                      <a:pt x="14276" y="4071"/>
                    </a:cubicBezTo>
                    <a:cubicBezTo>
                      <a:pt x="13802" y="3896"/>
                      <a:pt x="13240" y="3824"/>
                      <a:pt x="12663" y="3824"/>
                    </a:cubicBezTo>
                    <a:cubicBezTo>
                      <a:pt x="11889" y="3824"/>
                      <a:pt x="11087" y="3954"/>
                      <a:pt x="10432" y="4140"/>
                    </a:cubicBezTo>
                    <a:cubicBezTo>
                      <a:pt x="10722" y="3849"/>
                      <a:pt x="10996" y="3559"/>
                      <a:pt x="11235" y="3302"/>
                    </a:cubicBezTo>
                    <a:cubicBezTo>
                      <a:pt x="11918" y="2602"/>
                      <a:pt x="12978" y="1594"/>
                      <a:pt x="13046" y="551"/>
                    </a:cubicBezTo>
                    <a:cubicBezTo>
                      <a:pt x="13069" y="130"/>
                      <a:pt x="12779" y="0"/>
                      <a:pt x="1241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206" name="Shape 792"/>
        <p:cNvGrpSpPr/>
        <p:nvPr/>
      </p:nvGrpSpPr>
      <p:grpSpPr>
        <a:xfrm>
          <a:off x="0" y="0"/>
          <a:ext cx="0" cy="0"/>
          <a:chOff x="0" y="0"/>
          <a:chExt cx="0" cy="0"/>
        </a:xfrm>
      </p:grpSpPr>
      <p:pic>
        <p:nvPicPr>
          <p:cNvPr id="2097188" name="Google Shape;793;p40"/>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979" name="Google Shape;794;p40"/>
          <p:cNvSpPr/>
          <p:nvPr/>
        </p:nvSpPr>
        <p:spPr>
          <a:xfrm>
            <a:off x="548100" y="397750"/>
            <a:ext cx="8057499" cy="4393115"/>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0" name="Google Shape;795;p40"/>
          <p:cNvSpPr/>
          <p:nvPr/>
        </p:nvSpPr>
        <p:spPr>
          <a:xfrm flipH="1">
            <a:off x="7647250" y="134625"/>
            <a:ext cx="1356082" cy="128648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1" name="Google Shape;796;p40"/>
          <p:cNvSpPr/>
          <p:nvPr/>
        </p:nvSpPr>
        <p:spPr>
          <a:xfrm flipH="1">
            <a:off x="-68975" y="4053925"/>
            <a:ext cx="1356082" cy="128648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2" name="Google Shape;797;p40"/>
          <p:cNvSpPr/>
          <p:nvPr/>
        </p:nvSpPr>
        <p:spPr>
          <a:xfrm rot="1636678">
            <a:off x="8438129" y="4684126"/>
            <a:ext cx="511736" cy="357502"/>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345" name="Shape 43"/>
        <p:cNvGrpSpPr/>
        <p:nvPr/>
      </p:nvGrpSpPr>
      <p:grpSpPr>
        <a:xfrm>
          <a:off x="0" y="0"/>
          <a:ext cx="0" cy="0"/>
          <a:chOff x="0" y="0"/>
          <a:chExt cx="0" cy="0"/>
        </a:xfrm>
      </p:grpSpPr>
      <p:pic>
        <p:nvPicPr>
          <p:cNvPr id="2097227" name="Google Shape;44;p5"/>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549" name="Google Shape;45;p5"/>
          <p:cNvSpPr txBox="1">
            <a:spLocks noGrp="1"/>
          </p:cNvSpPr>
          <p:nvPr>
            <p:ph type="subTitle" idx="1"/>
          </p:nvPr>
        </p:nvSpPr>
        <p:spPr>
          <a:xfrm>
            <a:off x="1290750" y="2675075"/>
            <a:ext cx="2907600" cy="480000"/>
          </a:xfrm>
          <a:prstGeom prst="rect"/>
        </p:spPr>
        <p:txBody>
          <a:bodyPr anchor="ctr" anchorCtr="0" bIns="91425" lIns="91425" rIns="91425" spcFirstLastPara="1" tIns="91425" wrap="square">
            <a:noAutofit/>
          </a:bodyPr>
          <a:lstStyle>
            <a:lvl1pPr algn="ctr" lv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ctr" lvl="1">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ctr" lvl="2">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ctr" lvl="3">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ctr" lvl="4">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ctr" lvl="5">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ctr" lvl="6">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ctr" lvl="7">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ctr" lvl="8">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550" name="Google Shape;46;p5"/>
          <p:cNvSpPr txBox="1">
            <a:spLocks noGrp="1"/>
          </p:cNvSpPr>
          <p:nvPr>
            <p:ph type="subTitle" idx="2"/>
          </p:nvPr>
        </p:nvSpPr>
        <p:spPr>
          <a:xfrm>
            <a:off x="4945625" y="2675075"/>
            <a:ext cx="29076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1pPr>
            <a:lvl2pPr algn="ctr" lvl="1"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2pPr>
            <a:lvl3pPr algn="ctr" lvl="2"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3pPr>
            <a:lvl4pPr algn="ctr" lvl="3"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4pPr>
            <a:lvl5pPr algn="ctr" lvl="4"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5pPr>
            <a:lvl6pPr algn="ctr" lvl="5"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6pPr>
            <a:lvl7pPr algn="ctr" lvl="6"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7pPr>
            <a:lvl8pPr algn="ctr" lvl="7"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8pPr>
            <a:lvl9pPr algn="ctr" lvl="8" rtl="0">
              <a:lnSpc>
                <a:spcPct val="100000"/>
              </a:lnSpc>
              <a:spcBef>
                <a:spcPts val="0"/>
              </a:spcBef>
              <a:spcAft>
                <a:spcPts val="0"/>
              </a:spcAft>
              <a:buClr>
                <a:schemeClr val="dk1"/>
              </a:buClr>
              <a:buSzPts val="2500"/>
              <a:buFont typeface="Patrick Hand"/>
              <a:buNone/>
              <a:defRPr sz="2500">
                <a:solidFill>
                  <a:schemeClr val="dk1"/>
                </a:solidFill>
                <a:latin typeface="Patrick Hand"/>
                <a:ea typeface="Patrick Hand"/>
                <a:cs typeface="Patrick Hand"/>
                <a:sym typeface="Patrick Hand"/>
              </a:defRPr>
            </a:lvl9pPr>
          </a:lstStyle>
          <a:p/>
        </p:txBody>
      </p:sp>
      <p:sp>
        <p:nvSpPr>
          <p:cNvPr id="1049551" name="Google Shape;47;p5"/>
          <p:cNvSpPr txBox="1">
            <a:spLocks noGrp="1"/>
          </p:cNvSpPr>
          <p:nvPr>
            <p:ph type="subTitle" idx="3"/>
          </p:nvPr>
        </p:nvSpPr>
        <p:spPr>
          <a:xfrm>
            <a:off x="1290750" y="3155075"/>
            <a:ext cx="2907600" cy="843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52" name="Google Shape;48;p5"/>
          <p:cNvSpPr txBox="1">
            <a:spLocks noGrp="1"/>
          </p:cNvSpPr>
          <p:nvPr>
            <p:ph type="subTitle" idx="4"/>
          </p:nvPr>
        </p:nvSpPr>
        <p:spPr>
          <a:xfrm>
            <a:off x="4945625" y="3155075"/>
            <a:ext cx="2907600" cy="8433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400"/>
              <a:buNone/>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sp>
        <p:nvSpPr>
          <p:cNvPr id="1049553" name="Google Shape;49;p5"/>
          <p:cNvSpPr txBox="1">
            <a:spLocks noGrp="1"/>
          </p:cNvSpPr>
          <p:nvPr>
            <p:ph type="title"/>
          </p:nvPr>
        </p:nvSpPr>
        <p:spPr>
          <a:xfrm>
            <a:off x="3118200" y="620750"/>
            <a:ext cx="29076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algn="ctr" lvl="1" rtl="0">
              <a:lnSpc>
                <a:spcPct val="100000"/>
              </a:lnSpc>
              <a:spcBef>
                <a:spcPts val="0"/>
              </a:spcBef>
              <a:spcAft>
                <a:spcPts val="0"/>
              </a:spcAft>
              <a:buSzPts val="2800"/>
              <a:buNone/>
              <a:defRPr sz="2800"/>
            </a:lvl2pPr>
            <a:lvl3pPr algn="ctr" lvl="2" rtl="0">
              <a:lnSpc>
                <a:spcPct val="100000"/>
              </a:lnSpc>
              <a:spcBef>
                <a:spcPts val="0"/>
              </a:spcBef>
              <a:spcAft>
                <a:spcPts val="0"/>
              </a:spcAft>
              <a:buSzPts val="2800"/>
              <a:buNone/>
              <a:defRPr sz="2800"/>
            </a:lvl3pPr>
            <a:lvl4pPr algn="ctr" lvl="3" rtl="0">
              <a:lnSpc>
                <a:spcPct val="100000"/>
              </a:lnSpc>
              <a:spcBef>
                <a:spcPts val="0"/>
              </a:spcBef>
              <a:spcAft>
                <a:spcPts val="0"/>
              </a:spcAft>
              <a:buSzPts val="2800"/>
              <a:buNone/>
              <a:defRPr sz="2800"/>
            </a:lvl4pPr>
            <a:lvl5pPr algn="ctr" lvl="4" rtl="0">
              <a:lnSpc>
                <a:spcPct val="100000"/>
              </a:lnSpc>
              <a:spcBef>
                <a:spcPts val="0"/>
              </a:spcBef>
              <a:spcAft>
                <a:spcPts val="0"/>
              </a:spcAft>
              <a:buSzPts val="2800"/>
              <a:buNone/>
              <a:defRPr sz="2800"/>
            </a:lvl5pPr>
            <a:lvl6pPr algn="ctr" lvl="5" rtl="0">
              <a:lnSpc>
                <a:spcPct val="100000"/>
              </a:lnSpc>
              <a:spcBef>
                <a:spcPts val="0"/>
              </a:spcBef>
              <a:spcAft>
                <a:spcPts val="0"/>
              </a:spcAft>
              <a:buSzPts val="2800"/>
              <a:buNone/>
              <a:defRPr sz="2800"/>
            </a:lvl6pPr>
            <a:lvl7pPr algn="ctr" lvl="6" rtl="0">
              <a:lnSpc>
                <a:spcPct val="100000"/>
              </a:lnSpc>
              <a:spcBef>
                <a:spcPts val="0"/>
              </a:spcBef>
              <a:spcAft>
                <a:spcPts val="0"/>
              </a:spcAft>
              <a:buSzPts val="2800"/>
              <a:buNone/>
              <a:defRPr sz="2800"/>
            </a:lvl7pPr>
            <a:lvl8pPr algn="ctr" lvl="7" rtl="0">
              <a:lnSpc>
                <a:spcPct val="100000"/>
              </a:lnSpc>
              <a:spcBef>
                <a:spcPts val="0"/>
              </a:spcBef>
              <a:spcAft>
                <a:spcPts val="0"/>
              </a:spcAft>
              <a:buSzPts val="2800"/>
              <a:buNone/>
              <a:defRPr sz="2800"/>
            </a:lvl8pPr>
            <a:lvl9pPr algn="ctr" lvl="8" rtl="0">
              <a:lnSpc>
                <a:spcPct val="100000"/>
              </a:lnSpc>
              <a:spcBef>
                <a:spcPts val="0"/>
              </a:spcBef>
              <a:spcAft>
                <a:spcPts val="0"/>
              </a:spcAft>
              <a:buSzPts val="2800"/>
              <a:buNone/>
              <a:defRPr sz="2800"/>
            </a:lvl9pPr>
          </a:lstStyle>
          <a:p/>
        </p:txBody>
      </p:sp>
      <p:grpSp>
        <p:nvGrpSpPr>
          <p:cNvPr id="346" name="Google Shape;50;p5"/>
          <p:cNvGrpSpPr/>
          <p:nvPr/>
        </p:nvGrpSpPr>
        <p:grpSpPr>
          <a:xfrm rot="-1884356">
            <a:off x="78929" y="649339"/>
            <a:ext cx="1290426" cy="820105"/>
            <a:chOff x="7685850" y="32550"/>
            <a:chExt cx="1290421" cy="820102"/>
          </a:xfrm>
        </p:grpSpPr>
        <p:sp>
          <p:nvSpPr>
            <p:cNvPr id="1049554" name="Google Shape;51;p5"/>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5" name="Google Shape;52;p5"/>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6" name="Google Shape;53;p5"/>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7" name="Google Shape;54;p5"/>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8" name="Google Shape;55;p5"/>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59" name="Google Shape;56;p5"/>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0" name="Google Shape;57;p5"/>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1" name="Google Shape;58;p5"/>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2" name="Google Shape;59;p5"/>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3" name="Google Shape;60;p5"/>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4" name="Google Shape;61;p5"/>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5" name="Google Shape;62;p5"/>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6" name="Google Shape;63;p5"/>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7" name="Google Shape;64;p5"/>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8" name="Google Shape;65;p5"/>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69" name="Google Shape;66;p5"/>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0" name="Google Shape;67;p5"/>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347" name="Google Shape;68;p5"/>
          <p:cNvGrpSpPr/>
          <p:nvPr/>
        </p:nvGrpSpPr>
        <p:grpSpPr>
          <a:xfrm rot="561805">
            <a:off x="7395931" y="-65914"/>
            <a:ext cx="1208601" cy="849129"/>
            <a:chOff x="7395734" y="-65835"/>
            <a:chExt cx="1208572" cy="849109"/>
          </a:xfrm>
        </p:grpSpPr>
        <p:sp>
          <p:nvSpPr>
            <p:cNvPr id="1049571" name="Google Shape;69;p5"/>
            <p:cNvSpPr/>
            <p:nvPr/>
          </p:nvSpPr>
          <p:spPr>
            <a:xfrm rot="-2204069" flipH="1">
              <a:off x="8031320" y="519771"/>
              <a:ext cx="252313" cy="208777"/>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2" name="Google Shape;70;p5"/>
            <p:cNvSpPr/>
            <p:nvPr/>
          </p:nvSpPr>
          <p:spPr>
            <a:xfrm rot="-2204069" flipH="1">
              <a:off x="7869628" y="60004"/>
              <a:ext cx="260757" cy="180967"/>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3" name="Google Shape;71;p5"/>
            <p:cNvSpPr/>
            <p:nvPr/>
          </p:nvSpPr>
          <p:spPr>
            <a:xfrm rot="-2204069" flipH="1">
              <a:off x="7472444" y="501588"/>
              <a:ext cx="232441" cy="188501"/>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4" name="Google Shape;72;p5"/>
            <p:cNvSpPr/>
            <p:nvPr/>
          </p:nvSpPr>
          <p:spPr>
            <a:xfrm rot="-2204069" flipH="1">
              <a:off x="7727746" y="300210"/>
              <a:ext cx="205642" cy="19239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5" name="Google Shape;73;p5"/>
            <p:cNvSpPr/>
            <p:nvPr/>
          </p:nvSpPr>
          <p:spPr>
            <a:xfrm rot="-2204069" flipH="1">
              <a:off x="7434248" y="165448"/>
              <a:ext cx="194468" cy="193355"/>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6" name="Google Shape;74;p5"/>
            <p:cNvSpPr/>
            <p:nvPr/>
          </p:nvSpPr>
          <p:spPr>
            <a:xfrm rot="-2204069" flipH="1">
              <a:off x="8116827" y="257510"/>
              <a:ext cx="230419" cy="169540"/>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77" name="Google Shape;75;p5"/>
            <p:cNvSpPr/>
            <p:nvPr/>
          </p:nvSpPr>
          <p:spPr>
            <a:xfrm rot="-2204069" flipH="1">
              <a:off x="8371323" y="-26877"/>
              <a:ext cx="194468" cy="193355"/>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3">
  <p:cSld name="BLANK_1_1_1">
    <p:bg>
      <p:bgPr>
        <a:solidFill>
          <a:schemeClr val="accent3"/>
        </a:solidFill>
      </p:bgPr>
    </p:bg>
    <p:spTree>
      <p:nvGrpSpPr>
        <p:cNvPr id="153" name="Shape 798"/>
        <p:cNvGrpSpPr/>
        <p:nvPr/>
      </p:nvGrpSpPr>
      <p:grpSpPr>
        <a:xfrm>
          <a:off x="0" y="0"/>
          <a:ext cx="0" cy="0"/>
          <a:chOff x="0" y="0"/>
          <a:chExt cx="0" cy="0"/>
        </a:xfrm>
      </p:grpSpPr>
      <p:pic>
        <p:nvPicPr>
          <p:cNvPr id="2097174" name="Google Shape;799;p41"/>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154" name="Google Shape;800;p41"/>
          <p:cNvGrpSpPr/>
          <p:nvPr/>
        </p:nvGrpSpPr>
        <p:grpSpPr>
          <a:xfrm rot="2962997">
            <a:off x="3110121" y="3205874"/>
            <a:ext cx="2217990" cy="2815021"/>
            <a:chOff x="1154976" y="632775"/>
            <a:chExt cx="2502430" cy="3877954"/>
          </a:xfrm>
        </p:grpSpPr>
        <p:sp>
          <p:nvSpPr>
            <p:cNvPr id="1048778" name="Google Shape;801;p41"/>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9" name="Google Shape;802;p41"/>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80" name="Google Shape;803;p41"/>
          <p:cNvSpPr/>
          <p:nvPr/>
        </p:nvSpPr>
        <p:spPr>
          <a:xfrm>
            <a:off x="603300" y="1036925"/>
            <a:ext cx="7937408" cy="3442526"/>
          </a:xfrm>
          <a:custGeom>
            <a:avLst/>
            <a:ahLst/>
            <a:rect l="l" t="t" r="r" b="b"/>
            <a:pathLst>
              <a:path w="41127" h="54561" extrusionOk="0">
                <a:moveTo>
                  <a:pt x="0" y="0"/>
                </a:moveTo>
                <a:lnTo>
                  <a:pt x="0" y="53822"/>
                </a:lnTo>
                <a:cubicBezTo>
                  <a:pt x="0" y="53822"/>
                  <a:pt x="2239" y="53172"/>
                  <a:pt x="3605" y="53036"/>
                </a:cubicBezTo>
                <a:cubicBezTo>
                  <a:pt x="4955" y="52916"/>
                  <a:pt x="6322" y="52540"/>
                  <a:pt x="6647" y="52540"/>
                </a:cubicBezTo>
                <a:cubicBezTo>
                  <a:pt x="7467" y="52608"/>
                  <a:pt x="8304" y="52745"/>
                  <a:pt x="9124" y="52916"/>
                </a:cubicBezTo>
                <a:cubicBezTo>
                  <a:pt x="10423" y="53172"/>
                  <a:pt x="10286" y="53292"/>
                  <a:pt x="11158" y="53292"/>
                </a:cubicBezTo>
                <a:cubicBezTo>
                  <a:pt x="12029" y="53292"/>
                  <a:pt x="12764" y="53036"/>
                  <a:pt x="13635" y="53036"/>
                </a:cubicBezTo>
                <a:cubicBezTo>
                  <a:pt x="14506" y="53036"/>
                  <a:pt x="14387" y="53292"/>
                  <a:pt x="15241" y="54214"/>
                </a:cubicBezTo>
                <a:cubicBezTo>
                  <a:pt x="15474" y="54465"/>
                  <a:pt x="15644" y="54560"/>
                  <a:pt x="15786" y="54560"/>
                </a:cubicBezTo>
                <a:cubicBezTo>
                  <a:pt x="16175" y="54560"/>
                  <a:pt x="16345" y="53843"/>
                  <a:pt x="16984" y="53668"/>
                </a:cubicBezTo>
                <a:cubicBezTo>
                  <a:pt x="17357" y="53558"/>
                  <a:pt x="17593" y="53517"/>
                  <a:pt x="17827" y="53517"/>
                </a:cubicBezTo>
                <a:cubicBezTo>
                  <a:pt x="18140" y="53517"/>
                  <a:pt x="18451" y="53590"/>
                  <a:pt x="19086" y="53668"/>
                </a:cubicBezTo>
                <a:cubicBezTo>
                  <a:pt x="19186" y="53679"/>
                  <a:pt x="19284" y="53683"/>
                  <a:pt x="19381" y="53683"/>
                </a:cubicBezTo>
                <a:cubicBezTo>
                  <a:pt x="20178" y="53683"/>
                  <a:pt x="20868" y="53356"/>
                  <a:pt x="21654" y="53356"/>
                </a:cubicBezTo>
                <a:cubicBezTo>
                  <a:pt x="21829" y="53356"/>
                  <a:pt x="22009" y="53372"/>
                  <a:pt x="22195" y="53411"/>
                </a:cubicBezTo>
                <a:cubicBezTo>
                  <a:pt x="22616" y="53509"/>
                  <a:pt x="22878" y="53549"/>
                  <a:pt x="23121" y="53549"/>
                </a:cubicBezTo>
                <a:cubicBezTo>
                  <a:pt x="23520" y="53549"/>
                  <a:pt x="23870" y="53440"/>
                  <a:pt x="24792" y="53292"/>
                </a:cubicBezTo>
                <a:cubicBezTo>
                  <a:pt x="25447" y="53179"/>
                  <a:pt x="25741" y="53093"/>
                  <a:pt x="25949" y="53093"/>
                </a:cubicBezTo>
                <a:cubicBezTo>
                  <a:pt x="26213" y="53093"/>
                  <a:pt x="26339" y="53232"/>
                  <a:pt x="26894" y="53634"/>
                </a:cubicBezTo>
                <a:cubicBezTo>
                  <a:pt x="27168" y="53832"/>
                  <a:pt x="27377" y="53913"/>
                  <a:pt x="27557" y="53913"/>
                </a:cubicBezTo>
                <a:cubicBezTo>
                  <a:pt x="28026" y="53913"/>
                  <a:pt x="28296" y="53361"/>
                  <a:pt x="29013" y="52916"/>
                </a:cubicBezTo>
                <a:cubicBezTo>
                  <a:pt x="29390" y="52681"/>
                  <a:pt x="29748" y="52626"/>
                  <a:pt x="30136" y="52626"/>
                </a:cubicBezTo>
                <a:cubicBezTo>
                  <a:pt x="30488" y="52626"/>
                  <a:pt x="30865" y="52672"/>
                  <a:pt x="31304" y="52672"/>
                </a:cubicBezTo>
                <a:cubicBezTo>
                  <a:pt x="31651" y="52672"/>
                  <a:pt x="32037" y="52643"/>
                  <a:pt x="32481" y="52540"/>
                </a:cubicBezTo>
                <a:cubicBezTo>
                  <a:pt x="33017" y="52415"/>
                  <a:pt x="33195" y="52373"/>
                  <a:pt x="33218" y="52373"/>
                </a:cubicBezTo>
                <a:cubicBezTo>
                  <a:pt x="33263" y="52373"/>
                  <a:pt x="32686" y="52540"/>
                  <a:pt x="33096" y="52540"/>
                </a:cubicBezTo>
                <a:cubicBezTo>
                  <a:pt x="33711" y="52540"/>
                  <a:pt x="35078" y="52301"/>
                  <a:pt x="35693" y="52164"/>
                </a:cubicBezTo>
                <a:cubicBezTo>
                  <a:pt x="35741" y="52155"/>
                  <a:pt x="35792" y="52151"/>
                  <a:pt x="35848" y="52151"/>
                </a:cubicBezTo>
                <a:cubicBezTo>
                  <a:pt x="36378" y="52151"/>
                  <a:pt x="37245" y="52527"/>
                  <a:pt x="38096" y="52527"/>
                </a:cubicBezTo>
                <a:cubicBezTo>
                  <a:pt x="38335" y="52527"/>
                  <a:pt x="38574" y="52497"/>
                  <a:pt x="38803" y="52420"/>
                </a:cubicBezTo>
                <a:cubicBezTo>
                  <a:pt x="39118" y="52314"/>
                  <a:pt x="39255" y="52268"/>
                  <a:pt x="39308" y="52268"/>
                </a:cubicBezTo>
                <a:cubicBezTo>
                  <a:pt x="39441" y="52268"/>
                  <a:pt x="39046" y="52561"/>
                  <a:pt x="39657" y="52916"/>
                </a:cubicBezTo>
                <a:cubicBezTo>
                  <a:pt x="39948" y="53081"/>
                  <a:pt x="40208" y="53136"/>
                  <a:pt x="40426" y="53136"/>
                </a:cubicBezTo>
                <a:cubicBezTo>
                  <a:pt x="40861" y="53136"/>
                  <a:pt x="41127" y="52916"/>
                  <a:pt x="41127" y="52916"/>
                </a:cubicBezTo>
                <a:lnTo>
                  <a:pt x="41127"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1" name="Google Shape;804;p41"/>
          <p:cNvSpPr/>
          <p:nvPr/>
        </p:nvSpPr>
        <p:spPr>
          <a:xfrm rot="-7040502">
            <a:off x="-571568" y="100053"/>
            <a:ext cx="2373845" cy="1283487"/>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55" name="Google Shape;805;p41"/>
          <p:cNvGrpSpPr/>
          <p:nvPr/>
        </p:nvGrpSpPr>
        <p:grpSpPr>
          <a:xfrm rot="1413176">
            <a:off x="190324" y="183533"/>
            <a:ext cx="850046" cy="1116502"/>
            <a:chOff x="181724" y="3902898"/>
            <a:chExt cx="850038" cy="1116492"/>
          </a:xfrm>
        </p:grpSpPr>
        <p:grpSp>
          <p:nvGrpSpPr>
            <p:cNvPr id="156" name="Google Shape;806;p41"/>
            <p:cNvGrpSpPr/>
            <p:nvPr/>
          </p:nvGrpSpPr>
          <p:grpSpPr>
            <a:xfrm>
              <a:off x="181724" y="3902898"/>
              <a:ext cx="850038" cy="1116492"/>
              <a:chOff x="181724" y="3902898"/>
              <a:chExt cx="850038" cy="1116492"/>
            </a:xfrm>
          </p:grpSpPr>
          <p:sp>
            <p:nvSpPr>
              <p:cNvPr id="1048782" name="Google Shape;807;p41"/>
              <p:cNvSpPr/>
              <p:nvPr/>
            </p:nvSpPr>
            <p:spPr>
              <a:xfrm rot="-572741">
                <a:off x="257958" y="3970491"/>
                <a:ext cx="530901" cy="540560"/>
              </a:xfrm>
              <a:custGeom>
                <a:avLst/>
                <a:ahLst/>
                <a:rect l="l" t="t" r="r" b="b"/>
                <a:pathLst>
                  <a:path w="8993" h="9157" extrusionOk="0">
                    <a:moveTo>
                      <a:pt x="7831" y="0"/>
                    </a:moveTo>
                    <a:cubicBezTo>
                      <a:pt x="7594" y="0"/>
                      <a:pt x="7348" y="161"/>
                      <a:pt x="7251" y="377"/>
                    </a:cubicBezTo>
                    <a:cubicBezTo>
                      <a:pt x="7205" y="367"/>
                      <a:pt x="7160" y="362"/>
                      <a:pt x="7115" y="362"/>
                    </a:cubicBezTo>
                    <a:cubicBezTo>
                      <a:pt x="6929" y="362"/>
                      <a:pt x="6760" y="447"/>
                      <a:pt x="6636" y="599"/>
                    </a:cubicBezTo>
                    <a:cubicBezTo>
                      <a:pt x="6584" y="582"/>
                      <a:pt x="6516" y="547"/>
                      <a:pt x="6448" y="530"/>
                    </a:cubicBezTo>
                    <a:cubicBezTo>
                      <a:pt x="6404" y="522"/>
                      <a:pt x="6361" y="518"/>
                      <a:pt x="6318" y="518"/>
                    </a:cubicBezTo>
                    <a:cubicBezTo>
                      <a:pt x="6010" y="518"/>
                      <a:pt x="5743" y="728"/>
                      <a:pt x="5713" y="1043"/>
                    </a:cubicBezTo>
                    <a:cubicBezTo>
                      <a:pt x="5694" y="1041"/>
                      <a:pt x="5674" y="1040"/>
                      <a:pt x="5655" y="1040"/>
                    </a:cubicBezTo>
                    <a:cubicBezTo>
                      <a:pt x="5339" y="1040"/>
                      <a:pt x="5080" y="1301"/>
                      <a:pt x="5064" y="1607"/>
                    </a:cubicBezTo>
                    <a:cubicBezTo>
                      <a:pt x="4984" y="1573"/>
                      <a:pt x="4899" y="1555"/>
                      <a:pt x="4813" y="1555"/>
                    </a:cubicBezTo>
                    <a:cubicBezTo>
                      <a:pt x="4642" y="1555"/>
                      <a:pt x="4471" y="1624"/>
                      <a:pt x="4346" y="1761"/>
                    </a:cubicBezTo>
                    <a:cubicBezTo>
                      <a:pt x="4124" y="1504"/>
                      <a:pt x="3919" y="1265"/>
                      <a:pt x="3697" y="1026"/>
                    </a:cubicBezTo>
                    <a:cubicBezTo>
                      <a:pt x="3592" y="912"/>
                      <a:pt x="3455" y="863"/>
                      <a:pt x="3316" y="863"/>
                    </a:cubicBezTo>
                    <a:cubicBezTo>
                      <a:pt x="2954" y="863"/>
                      <a:pt x="2580" y="1195"/>
                      <a:pt x="2740" y="1590"/>
                    </a:cubicBezTo>
                    <a:cubicBezTo>
                      <a:pt x="2877" y="1897"/>
                      <a:pt x="3013" y="2205"/>
                      <a:pt x="3150" y="2529"/>
                    </a:cubicBezTo>
                    <a:cubicBezTo>
                      <a:pt x="2894" y="2239"/>
                      <a:pt x="2638" y="1966"/>
                      <a:pt x="2347" y="1709"/>
                    </a:cubicBezTo>
                    <a:cubicBezTo>
                      <a:pt x="2241" y="1613"/>
                      <a:pt x="2105" y="1570"/>
                      <a:pt x="1969" y="1570"/>
                    </a:cubicBezTo>
                    <a:cubicBezTo>
                      <a:pt x="1623" y="1570"/>
                      <a:pt x="1277" y="1851"/>
                      <a:pt x="1424" y="2256"/>
                    </a:cubicBezTo>
                    <a:cubicBezTo>
                      <a:pt x="1869" y="3350"/>
                      <a:pt x="2381" y="4409"/>
                      <a:pt x="2945" y="5451"/>
                    </a:cubicBezTo>
                    <a:cubicBezTo>
                      <a:pt x="2723" y="5280"/>
                      <a:pt x="2484" y="5109"/>
                      <a:pt x="2245" y="4956"/>
                    </a:cubicBezTo>
                    <a:cubicBezTo>
                      <a:pt x="2157" y="4906"/>
                      <a:pt x="2069" y="4874"/>
                      <a:pt x="1975" y="4874"/>
                    </a:cubicBezTo>
                    <a:cubicBezTo>
                      <a:pt x="1941" y="4874"/>
                      <a:pt x="1905" y="4878"/>
                      <a:pt x="1869" y="4887"/>
                    </a:cubicBezTo>
                    <a:lnTo>
                      <a:pt x="1749" y="4665"/>
                    </a:lnTo>
                    <a:cubicBezTo>
                      <a:pt x="1650" y="4490"/>
                      <a:pt x="1482" y="4414"/>
                      <a:pt x="1313" y="4414"/>
                    </a:cubicBezTo>
                    <a:cubicBezTo>
                      <a:pt x="986" y="4414"/>
                      <a:pt x="652" y="4693"/>
                      <a:pt x="775" y="5075"/>
                    </a:cubicBezTo>
                    <a:cubicBezTo>
                      <a:pt x="826" y="5195"/>
                      <a:pt x="861" y="5314"/>
                      <a:pt x="895" y="5434"/>
                    </a:cubicBezTo>
                    <a:lnTo>
                      <a:pt x="758" y="5297"/>
                    </a:lnTo>
                    <a:cubicBezTo>
                      <a:pt x="680" y="5220"/>
                      <a:pt x="572" y="5183"/>
                      <a:pt x="462" y="5183"/>
                    </a:cubicBezTo>
                    <a:cubicBezTo>
                      <a:pt x="234" y="5183"/>
                      <a:pt x="0" y="5340"/>
                      <a:pt x="23" y="5605"/>
                    </a:cubicBezTo>
                    <a:cubicBezTo>
                      <a:pt x="75" y="6032"/>
                      <a:pt x="245" y="6442"/>
                      <a:pt x="502" y="6767"/>
                    </a:cubicBezTo>
                    <a:cubicBezTo>
                      <a:pt x="586" y="6863"/>
                      <a:pt x="695" y="6917"/>
                      <a:pt x="806" y="6917"/>
                    </a:cubicBezTo>
                    <a:cubicBezTo>
                      <a:pt x="853" y="6917"/>
                      <a:pt x="900" y="6907"/>
                      <a:pt x="946" y="6886"/>
                    </a:cubicBezTo>
                    <a:cubicBezTo>
                      <a:pt x="1254" y="7279"/>
                      <a:pt x="1493" y="7724"/>
                      <a:pt x="1698" y="8185"/>
                    </a:cubicBezTo>
                    <a:cubicBezTo>
                      <a:pt x="1776" y="8369"/>
                      <a:pt x="1912" y="8444"/>
                      <a:pt x="2056" y="8444"/>
                    </a:cubicBezTo>
                    <a:cubicBezTo>
                      <a:pt x="2260" y="8444"/>
                      <a:pt x="2479" y="8293"/>
                      <a:pt x="2569" y="8082"/>
                    </a:cubicBezTo>
                    <a:cubicBezTo>
                      <a:pt x="2774" y="8390"/>
                      <a:pt x="2996" y="8697"/>
                      <a:pt x="3236" y="8988"/>
                    </a:cubicBezTo>
                    <a:cubicBezTo>
                      <a:pt x="3335" y="9106"/>
                      <a:pt x="3462" y="9157"/>
                      <a:pt x="3590" y="9157"/>
                    </a:cubicBezTo>
                    <a:cubicBezTo>
                      <a:pt x="3924" y="9157"/>
                      <a:pt x="4265" y="8816"/>
                      <a:pt x="4141" y="8458"/>
                    </a:cubicBezTo>
                    <a:cubicBezTo>
                      <a:pt x="4056" y="8185"/>
                      <a:pt x="3953" y="7912"/>
                      <a:pt x="3851" y="7638"/>
                    </a:cubicBezTo>
                    <a:lnTo>
                      <a:pt x="3851" y="7638"/>
                    </a:lnTo>
                    <a:lnTo>
                      <a:pt x="4056" y="7826"/>
                    </a:lnTo>
                    <a:cubicBezTo>
                      <a:pt x="4163" y="7914"/>
                      <a:pt x="4302" y="7954"/>
                      <a:pt x="4441" y="7954"/>
                    </a:cubicBezTo>
                    <a:cubicBezTo>
                      <a:pt x="4789" y="7954"/>
                      <a:pt x="5137" y="7700"/>
                      <a:pt x="4978" y="7296"/>
                    </a:cubicBezTo>
                    <a:cubicBezTo>
                      <a:pt x="4790" y="6801"/>
                      <a:pt x="4585" y="6323"/>
                      <a:pt x="4346" y="5844"/>
                    </a:cubicBezTo>
                    <a:lnTo>
                      <a:pt x="4346" y="5844"/>
                    </a:lnTo>
                    <a:cubicBezTo>
                      <a:pt x="4705" y="6323"/>
                      <a:pt x="5115" y="6750"/>
                      <a:pt x="5542" y="7160"/>
                    </a:cubicBezTo>
                    <a:cubicBezTo>
                      <a:pt x="5653" y="7271"/>
                      <a:pt x="5786" y="7319"/>
                      <a:pt x="5917" y="7319"/>
                    </a:cubicBezTo>
                    <a:cubicBezTo>
                      <a:pt x="6229" y="7319"/>
                      <a:pt x="6525" y="7043"/>
                      <a:pt x="6465" y="6681"/>
                    </a:cubicBezTo>
                    <a:lnTo>
                      <a:pt x="6465" y="6681"/>
                    </a:lnTo>
                    <a:cubicBezTo>
                      <a:pt x="6704" y="7023"/>
                      <a:pt x="6943" y="7348"/>
                      <a:pt x="7200" y="7672"/>
                    </a:cubicBezTo>
                    <a:cubicBezTo>
                      <a:pt x="7299" y="7800"/>
                      <a:pt x="7428" y="7853"/>
                      <a:pt x="7558" y="7853"/>
                    </a:cubicBezTo>
                    <a:cubicBezTo>
                      <a:pt x="7830" y="7853"/>
                      <a:pt x="8110" y="7619"/>
                      <a:pt x="8156" y="7331"/>
                    </a:cubicBezTo>
                    <a:cubicBezTo>
                      <a:pt x="8191" y="7338"/>
                      <a:pt x="8226" y="7341"/>
                      <a:pt x="8259" y="7341"/>
                    </a:cubicBezTo>
                    <a:cubicBezTo>
                      <a:pt x="8641" y="7341"/>
                      <a:pt x="8943" y="6916"/>
                      <a:pt x="8754" y="6476"/>
                    </a:cubicBezTo>
                    <a:cubicBezTo>
                      <a:pt x="8379" y="5588"/>
                      <a:pt x="7934" y="4716"/>
                      <a:pt x="7422" y="3879"/>
                    </a:cubicBezTo>
                    <a:cubicBezTo>
                      <a:pt x="7644" y="3708"/>
                      <a:pt x="7712" y="3401"/>
                      <a:pt x="7610" y="3144"/>
                    </a:cubicBezTo>
                    <a:cubicBezTo>
                      <a:pt x="7473" y="2871"/>
                      <a:pt x="7370" y="2598"/>
                      <a:pt x="7268" y="2324"/>
                    </a:cubicBezTo>
                    <a:cubicBezTo>
                      <a:pt x="7405" y="2273"/>
                      <a:pt x="7507" y="2205"/>
                      <a:pt x="7593" y="2085"/>
                    </a:cubicBezTo>
                    <a:cubicBezTo>
                      <a:pt x="7695" y="2171"/>
                      <a:pt x="7780" y="2256"/>
                      <a:pt x="7883" y="2341"/>
                    </a:cubicBezTo>
                    <a:cubicBezTo>
                      <a:pt x="7993" y="2446"/>
                      <a:pt x="8132" y="2493"/>
                      <a:pt x="8271" y="2493"/>
                    </a:cubicBezTo>
                    <a:cubicBezTo>
                      <a:pt x="8631" y="2493"/>
                      <a:pt x="8992" y="2184"/>
                      <a:pt x="8857" y="1778"/>
                    </a:cubicBezTo>
                    <a:cubicBezTo>
                      <a:pt x="8772" y="1555"/>
                      <a:pt x="8686" y="1333"/>
                      <a:pt x="8601" y="1111"/>
                    </a:cubicBezTo>
                    <a:cubicBezTo>
                      <a:pt x="8566" y="770"/>
                      <a:pt x="8413" y="445"/>
                      <a:pt x="8208" y="189"/>
                    </a:cubicBezTo>
                    <a:cubicBezTo>
                      <a:pt x="8106" y="56"/>
                      <a:pt x="7970" y="0"/>
                      <a:pt x="7831"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3" name="Google Shape;808;p41"/>
              <p:cNvSpPr/>
              <p:nvPr/>
            </p:nvSpPr>
            <p:spPr>
              <a:xfrm rot="-572741">
                <a:off x="535668" y="4556036"/>
                <a:ext cx="266129" cy="184772"/>
              </a:xfrm>
              <a:custGeom>
                <a:avLst/>
                <a:ahLst/>
                <a:rect l="l" t="t" r="r" b="b"/>
                <a:pathLst>
                  <a:path w="4508" h="3130" extrusionOk="0">
                    <a:moveTo>
                      <a:pt x="1426" y="0"/>
                    </a:moveTo>
                    <a:cubicBezTo>
                      <a:pt x="967" y="0"/>
                      <a:pt x="686" y="660"/>
                      <a:pt x="1163" y="978"/>
                    </a:cubicBezTo>
                    <a:cubicBezTo>
                      <a:pt x="1385" y="1115"/>
                      <a:pt x="1607" y="1269"/>
                      <a:pt x="1829" y="1422"/>
                    </a:cubicBezTo>
                    <a:cubicBezTo>
                      <a:pt x="1402" y="1252"/>
                      <a:pt x="958" y="1132"/>
                      <a:pt x="514" y="1064"/>
                    </a:cubicBezTo>
                    <a:cubicBezTo>
                      <a:pt x="496" y="1061"/>
                      <a:pt x="478" y="1060"/>
                      <a:pt x="461" y="1060"/>
                    </a:cubicBezTo>
                    <a:cubicBezTo>
                      <a:pt x="139" y="1060"/>
                      <a:pt x="0" y="1498"/>
                      <a:pt x="309" y="1627"/>
                    </a:cubicBezTo>
                    <a:cubicBezTo>
                      <a:pt x="1453" y="2191"/>
                      <a:pt x="2615" y="2687"/>
                      <a:pt x="3811" y="3114"/>
                    </a:cubicBezTo>
                    <a:cubicBezTo>
                      <a:pt x="3853" y="3125"/>
                      <a:pt x="3894" y="3130"/>
                      <a:pt x="3934" y="3130"/>
                    </a:cubicBezTo>
                    <a:cubicBezTo>
                      <a:pt x="4267" y="3130"/>
                      <a:pt x="4507" y="2768"/>
                      <a:pt x="4324" y="2448"/>
                    </a:cubicBezTo>
                    <a:lnTo>
                      <a:pt x="4307" y="2430"/>
                    </a:lnTo>
                    <a:cubicBezTo>
                      <a:pt x="4495" y="2208"/>
                      <a:pt x="4495" y="1867"/>
                      <a:pt x="4307" y="1645"/>
                    </a:cubicBezTo>
                    <a:cubicBezTo>
                      <a:pt x="3948" y="1217"/>
                      <a:pt x="3777" y="636"/>
                      <a:pt x="3213" y="431"/>
                    </a:cubicBezTo>
                    <a:cubicBezTo>
                      <a:pt x="3168" y="414"/>
                      <a:pt x="3121" y="406"/>
                      <a:pt x="3076" y="406"/>
                    </a:cubicBezTo>
                    <a:cubicBezTo>
                      <a:pt x="2900" y="406"/>
                      <a:pt x="2738" y="528"/>
                      <a:pt x="2684" y="705"/>
                    </a:cubicBezTo>
                    <a:cubicBezTo>
                      <a:pt x="2376" y="466"/>
                      <a:pt x="2051" y="243"/>
                      <a:pt x="1693" y="73"/>
                    </a:cubicBezTo>
                    <a:cubicBezTo>
                      <a:pt x="1600" y="22"/>
                      <a:pt x="1510" y="0"/>
                      <a:pt x="1426"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4" name="Google Shape;809;p41"/>
              <p:cNvSpPr/>
              <p:nvPr/>
            </p:nvSpPr>
            <p:spPr>
              <a:xfrm rot="-572741">
                <a:off x="753579" y="4382593"/>
                <a:ext cx="229351" cy="229341"/>
              </a:xfrm>
              <a:custGeom>
                <a:avLst/>
                <a:ahLst/>
                <a:rect l="l" t="t" r="r" b="b"/>
                <a:pathLst>
                  <a:path w="3885" h="3885" extrusionOk="0">
                    <a:moveTo>
                      <a:pt x="3162" y="1"/>
                    </a:moveTo>
                    <a:cubicBezTo>
                      <a:pt x="3029" y="1"/>
                      <a:pt x="2899" y="44"/>
                      <a:pt x="2801" y="142"/>
                    </a:cubicBezTo>
                    <a:cubicBezTo>
                      <a:pt x="1878" y="1082"/>
                      <a:pt x="955" y="2005"/>
                      <a:pt x="238" y="3098"/>
                    </a:cubicBezTo>
                    <a:cubicBezTo>
                      <a:pt x="1" y="3474"/>
                      <a:pt x="332" y="3884"/>
                      <a:pt x="703" y="3884"/>
                    </a:cubicBezTo>
                    <a:cubicBezTo>
                      <a:pt x="787" y="3884"/>
                      <a:pt x="873" y="3863"/>
                      <a:pt x="955" y="3816"/>
                    </a:cubicBezTo>
                    <a:cubicBezTo>
                      <a:pt x="1280" y="3645"/>
                      <a:pt x="1588" y="3440"/>
                      <a:pt x="1861" y="3218"/>
                    </a:cubicBezTo>
                    <a:cubicBezTo>
                      <a:pt x="1895" y="3183"/>
                      <a:pt x="1929" y="3132"/>
                      <a:pt x="1963" y="3081"/>
                    </a:cubicBezTo>
                    <a:cubicBezTo>
                      <a:pt x="2459" y="2739"/>
                      <a:pt x="2869" y="2295"/>
                      <a:pt x="3177" y="1782"/>
                    </a:cubicBezTo>
                    <a:cubicBezTo>
                      <a:pt x="3296" y="1731"/>
                      <a:pt x="3399" y="1629"/>
                      <a:pt x="3450" y="1492"/>
                    </a:cubicBezTo>
                    <a:cubicBezTo>
                      <a:pt x="3467" y="1407"/>
                      <a:pt x="3484" y="1321"/>
                      <a:pt x="3467" y="1236"/>
                    </a:cubicBezTo>
                    <a:cubicBezTo>
                      <a:pt x="3552" y="1048"/>
                      <a:pt x="3638" y="877"/>
                      <a:pt x="3723" y="689"/>
                    </a:cubicBezTo>
                    <a:cubicBezTo>
                      <a:pt x="3885" y="304"/>
                      <a:pt x="3514" y="1"/>
                      <a:pt x="3162"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5" name="Google Shape;810;p41"/>
              <p:cNvSpPr/>
              <p:nvPr/>
            </p:nvSpPr>
            <p:spPr>
              <a:xfrm rot="-572741">
                <a:off x="261183" y="3953169"/>
                <a:ext cx="691122" cy="1015948"/>
              </a:xfrm>
              <a:custGeom>
                <a:avLst/>
                <a:ahLst/>
                <a:rect l="l" t="t" r="r" b="b"/>
                <a:pathLst>
                  <a:path w="11707" h="17210" extrusionOk="0">
                    <a:moveTo>
                      <a:pt x="7971" y="601"/>
                    </a:moveTo>
                    <a:cubicBezTo>
                      <a:pt x="8633" y="601"/>
                      <a:pt x="9201" y="1037"/>
                      <a:pt x="9014" y="1974"/>
                    </a:cubicBezTo>
                    <a:cubicBezTo>
                      <a:pt x="8843" y="2828"/>
                      <a:pt x="7852" y="3529"/>
                      <a:pt x="7186" y="3990"/>
                    </a:cubicBezTo>
                    <a:cubicBezTo>
                      <a:pt x="7045" y="4130"/>
                      <a:pt x="7161" y="4356"/>
                      <a:pt x="7337" y="4356"/>
                    </a:cubicBezTo>
                    <a:cubicBezTo>
                      <a:pt x="7355" y="4356"/>
                      <a:pt x="7372" y="4354"/>
                      <a:pt x="7391" y="4349"/>
                    </a:cubicBezTo>
                    <a:cubicBezTo>
                      <a:pt x="7510" y="4281"/>
                      <a:pt x="7630" y="4195"/>
                      <a:pt x="7749" y="4127"/>
                    </a:cubicBezTo>
                    <a:cubicBezTo>
                      <a:pt x="8313" y="4503"/>
                      <a:pt x="8911" y="4657"/>
                      <a:pt x="9253" y="5306"/>
                    </a:cubicBezTo>
                    <a:cubicBezTo>
                      <a:pt x="9458" y="5750"/>
                      <a:pt x="9407" y="6280"/>
                      <a:pt x="9116" y="6673"/>
                    </a:cubicBezTo>
                    <a:cubicBezTo>
                      <a:pt x="8730" y="7222"/>
                      <a:pt x="8162" y="7418"/>
                      <a:pt x="7556" y="7418"/>
                    </a:cubicBezTo>
                    <a:cubicBezTo>
                      <a:pt x="6956" y="7418"/>
                      <a:pt x="6320" y="7227"/>
                      <a:pt x="5784" y="6997"/>
                    </a:cubicBezTo>
                    <a:lnTo>
                      <a:pt x="5802" y="6997"/>
                    </a:lnTo>
                    <a:cubicBezTo>
                      <a:pt x="5682" y="6656"/>
                      <a:pt x="5426" y="6399"/>
                      <a:pt x="5101" y="6297"/>
                    </a:cubicBezTo>
                    <a:cubicBezTo>
                      <a:pt x="5082" y="6287"/>
                      <a:pt x="5063" y="6283"/>
                      <a:pt x="5045" y="6283"/>
                    </a:cubicBezTo>
                    <a:cubicBezTo>
                      <a:pt x="4936" y="6283"/>
                      <a:pt x="4864" y="6443"/>
                      <a:pt x="4981" y="6502"/>
                    </a:cubicBezTo>
                    <a:cubicBezTo>
                      <a:pt x="5135" y="6570"/>
                      <a:pt x="5255" y="6690"/>
                      <a:pt x="5357" y="6809"/>
                    </a:cubicBezTo>
                    <a:cubicBezTo>
                      <a:pt x="5238" y="6844"/>
                      <a:pt x="5204" y="6980"/>
                      <a:pt x="5306" y="7049"/>
                    </a:cubicBezTo>
                    <a:cubicBezTo>
                      <a:pt x="5357" y="7083"/>
                      <a:pt x="5409" y="7117"/>
                      <a:pt x="5477" y="7168"/>
                    </a:cubicBezTo>
                    <a:cubicBezTo>
                      <a:pt x="5530" y="7960"/>
                      <a:pt x="4374" y="8968"/>
                      <a:pt x="3606" y="8968"/>
                    </a:cubicBezTo>
                    <a:cubicBezTo>
                      <a:pt x="3131" y="8968"/>
                      <a:pt x="2804" y="8584"/>
                      <a:pt x="2999" y="7527"/>
                    </a:cubicBezTo>
                    <a:cubicBezTo>
                      <a:pt x="3041" y="7390"/>
                      <a:pt x="2927" y="7263"/>
                      <a:pt x="2793" y="7263"/>
                    </a:cubicBezTo>
                    <a:cubicBezTo>
                      <a:pt x="2760" y="7263"/>
                      <a:pt x="2725" y="7271"/>
                      <a:pt x="2692" y="7288"/>
                    </a:cubicBezTo>
                    <a:cubicBezTo>
                      <a:pt x="2411" y="7426"/>
                      <a:pt x="2146" y="7490"/>
                      <a:pt x="1903" y="7490"/>
                    </a:cubicBezTo>
                    <a:cubicBezTo>
                      <a:pt x="1067" y="7490"/>
                      <a:pt x="497" y="6743"/>
                      <a:pt x="471" y="5750"/>
                    </a:cubicBezTo>
                    <a:cubicBezTo>
                      <a:pt x="440" y="4718"/>
                      <a:pt x="1021" y="4351"/>
                      <a:pt x="1730" y="4351"/>
                    </a:cubicBezTo>
                    <a:cubicBezTo>
                      <a:pt x="2219" y="4351"/>
                      <a:pt x="2769" y="4525"/>
                      <a:pt x="3222" y="4776"/>
                    </a:cubicBezTo>
                    <a:lnTo>
                      <a:pt x="3273" y="4793"/>
                    </a:lnTo>
                    <a:cubicBezTo>
                      <a:pt x="3299" y="4805"/>
                      <a:pt x="3324" y="4811"/>
                      <a:pt x="3348" y="4811"/>
                    </a:cubicBezTo>
                    <a:cubicBezTo>
                      <a:pt x="3526" y="4811"/>
                      <a:pt x="3625" y="4506"/>
                      <a:pt x="3444" y="4400"/>
                    </a:cubicBezTo>
                    <a:cubicBezTo>
                      <a:pt x="3375" y="4366"/>
                      <a:pt x="3307" y="4332"/>
                      <a:pt x="3222" y="4298"/>
                    </a:cubicBezTo>
                    <a:cubicBezTo>
                      <a:pt x="2213" y="3655"/>
                      <a:pt x="3176" y="1441"/>
                      <a:pt x="4306" y="1441"/>
                    </a:cubicBezTo>
                    <a:cubicBezTo>
                      <a:pt x="4708" y="1441"/>
                      <a:pt x="5131" y="1722"/>
                      <a:pt x="5494" y="2452"/>
                    </a:cubicBezTo>
                    <a:cubicBezTo>
                      <a:pt x="5529" y="2529"/>
                      <a:pt x="5589" y="2560"/>
                      <a:pt x="5652" y="2560"/>
                    </a:cubicBezTo>
                    <a:cubicBezTo>
                      <a:pt x="5745" y="2560"/>
                      <a:pt x="5846" y="2493"/>
                      <a:pt x="5887" y="2401"/>
                    </a:cubicBezTo>
                    <a:cubicBezTo>
                      <a:pt x="6092" y="1923"/>
                      <a:pt x="6382" y="1496"/>
                      <a:pt x="6758" y="1120"/>
                    </a:cubicBezTo>
                    <a:cubicBezTo>
                      <a:pt x="7085" y="780"/>
                      <a:pt x="7548" y="601"/>
                      <a:pt x="7971" y="601"/>
                    </a:cubicBezTo>
                    <a:close/>
                    <a:moveTo>
                      <a:pt x="10788" y="9374"/>
                    </a:moveTo>
                    <a:cubicBezTo>
                      <a:pt x="10993" y="9374"/>
                      <a:pt x="10599" y="10507"/>
                      <a:pt x="10534" y="10620"/>
                    </a:cubicBezTo>
                    <a:cubicBezTo>
                      <a:pt x="10244" y="10944"/>
                      <a:pt x="9902" y="11235"/>
                      <a:pt x="9543" y="11474"/>
                    </a:cubicBezTo>
                    <a:cubicBezTo>
                      <a:pt x="9270" y="11645"/>
                      <a:pt x="8980" y="11850"/>
                      <a:pt x="8672" y="12021"/>
                    </a:cubicBezTo>
                    <a:cubicBezTo>
                      <a:pt x="9065" y="10944"/>
                      <a:pt x="9697" y="9970"/>
                      <a:pt x="10739" y="9389"/>
                    </a:cubicBezTo>
                    <a:cubicBezTo>
                      <a:pt x="10759" y="9379"/>
                      <a:pt x="10775" y="9374"/>
                      <a:pt x="10788" y="9374"/>
                    </a:cubicBezTo>
                    <a:close/>
                    <a:moveTo>
                      <a:pt x="5163" y="10615"/>
                    </a:moveTo>
                    <a:cubicBezTo>
                      <a:pt x="5544" y="10615"/>
                      <a:pt x="6039" y="10764"/>
                      <a:pt x="6126" y="10808"/>
                    </a:cubicBezTo>
                    <a:cubicBezTo>
                      <a:pt x="6536" y="11064"/>
                      <a:pt x="6912" y="11354"/>
                      <a:pt x="7237" y="11696"/>
                    </a:cubicBezTo>
                    <a:cubicBezTo>
                      <a:pt x="7425" y="11867"/>
                      <a:pt x="7596" y="12055"/>
                      <a:pt x="7766" y="12243"/>
                    </a:cubicBezTo>
                    <a:cubicBezTo>
                      <a:pt x="7801" y="12328"/>
                      <a:pt x="7835" y="12397"/>
                      <a:pt x="7869" y="12482"/>
                    </a:cubicBezTo>
                    <a:cubicBezTo>
                      <a:pt x="7869" y="12550"/>
                      <a:pt x="7886" y="12602"/>
                      <a:pt x="7954" y="12653"/>
                    </a:cubicBezTo>
                    <a:cubicBezTo>
                      <a:pt x="7972" y="12687"/>
                      <a:pt x="7972" y="12704"/>
                      <a:pt x="7989" y="12738"/>
                    </a:cubicBezTo>
                    <a:cubicBezTo>
                      <a:pt x="7954" y="12875"/>
                      <a:pt x="7920" y="13029"/>
                      <a:pt x="7886" y="13165"/>
                    </a:cubicBezTo>
                    <a:cubicBezTo>
                      <a:pt x="6827" y="12738"/>
                      <a:pt x="5477" y="12226"/>
                      <a:pt x="4862" y="11269"/>
                    </a:cubicBezTo>
                    <a:cubicBezTo>
                      <a:pt x="4534" y="10756"/>
                      <a:pt x="4794" y="10615"/>
                      <a:pt x="5163" y="10615"/>
                    </a:cubicBezTo>
                    <a:close/>
                    <a:moveTo>
                      <a:pt x="8067" y="0"/>
                    </a:moveTo>
                    <a:cubicBezTo>
                      <a:pt x="7155" y="0"/>
                      <a:pt x="6168" y="1030"/>
                      <a:pt x="5682" y="1872"/>
                    </a:cubicBezTo>
                    <a:cubicBezTo>
                      <a:pt x="5288" y="1258"/>
                      <a:pt x="4829" y="1013"/>
                      <a:pt x="4381" y="1013"/>
                    </a:cubicBezTo>
                    <a:cubicBezTo>
                      <a:pt x="3156" y="1013"/>
                      <a:pt x="2007" y="2844"/>
                      <a:pt x="2470" y="4007"/>
                    </a:cubicBezTo>
                    <a:cubicBezTo>
                      <a:pt x="2227" y="3946"/>
                      <a:pt x="1986" y="3913"/>
                      <a:pt x="1755" y="3913"/>
                    </a:cubicBezTo>
                    <a:cubicBezTo>
                      <a:pt x="836" y="3913"/>
                      <a:pt x="84" y="4435"/>
                      <a:pt x="44" y="5733"/>
                    </a:cubicBezTo>
                    <a:cubicBezTo>
                      <a:pt x="0" y="7012"/>
                      <a:pt x="839" y="7880"/>
                      <a:pt x="1910" y="7880"/>
                    </a:cubicBezTo>
                    <a:cubicBezTo>
                      <a:pt x="2112" y="7880"/>
                      <a:pt x="2323" y="7849"/>
                      <a:pt x="2538" y="7783"/>
                    </a:cubicBezTo>
                    <a:lnTo>
                      <a:pt x="2538" y="7783"/>
                    </a:lnTo>
                    <a:cubicBezTo>
                      <a:pt x="2413" y="8930"/>
                      <a:pt x="2842" y="9352"/>
                      <a:pt x="3426" y="9352"/>
                    </a:cubicBezTo>
                    <a:cubicBezTo>
                      <a:pt x="4358" y="9352"/>
                      <a:pt x="5686" y="8280"/>
                      <a:pt x="5802" y="7356"/>
                    </a:cubicBezTo>
                    <a:cubicBezTo>
                      <a:pt x="5921" y="7425"/>
                      <a:pt x="6058" y="7476"/>
                      <a:pt x="6177" y="7527"/>
                    </a:cubicBezTo>
                    <a:cubicBezTo>
                      <a:pt x="6177" y="7544"/>
                      <a:pt x="6177" y="7578"/>
                      <a:pt x="6177" y="7612"/>
                    </a:cubicBezTo>
                    <a:cubicBezTo>
                      <a:pt x="6519" y="8877"/>
                      <a:pt x="6912" y="10124"/>
                      <a:pt x="7391" y="11337"/>
                    </a:cubicBezTo>
                    <a:cubicBezTo>
                      <a:pt x="6779" y="10702"/>
                      <a:pt x="6055" y="10148"/>
                      <a:pt x="5401" y="10148"/>
                    </a:cubicBezTo>
                    <a:cubicBezTo>
                      <a:pt x="5104" y="10148"/>
                      <a:pt x="4822" y="10262"/>
                      <a:pt x="4571" y="10534"/>
                    </a:cubicBezTo>
                    <a:cubicBezTo>
                      <a:pt x="3358" y="11850"/>
                      <a:pt x="7220" y="13336"/>
                      <a:pt x="7937" y="13644"/>
                    </a:cubicBezTo>
                    <a:cubicBezTo>
                      <a:pt x="7969" y="13662"/>
                      <a:pt x="8003" y="13671"/>
                      <a:pt x="8035" y="13671"/>
                    </a:cubicBezTo>
                    <a:cubicBezTo>
                      <a:pt x="8124" y="13671"/>
                      <a:pt x="8207" y="13607"/>
                      <a:pt x="8245" y="13507"/>
                    </a:cubicBezTo>
                    <a:lnTo>
                      <a:pt x="8279" y="13336"/>
                    </a:lnTo>
                    <a:cubicBezTo>
                      <a:pt x="9048" y="14823"/>
                      <a:pt x="10039" y="16173"/>
                      <a:pt x="11355" y="17181"/>
                    </a:cubicBezTo>
                    <a:cubicBezTo>
                      <a:pt x="11385" y="17201"/>
                      <a:pt x="11417" y="17210"/>
                      <a:pt x="11449" y="17210"/>
                    </a:cubicBezTo>
                    <a:cubicBezTo>
                      <a:pt x="11580" y="17210"/>
                      <a:pt x="11707" y="17062"/>
                      <a:pt x="11679" y="16924"/>
                    </a:cubicBezTo>
                    <a:cubicBezTo>
                      <a:pt x="11628" y="16685"/>
                      <a:pt x="11543" y="16463"/>
                      <a:pt x="11389" y="16258"/>
                    </a:cubicBezTo>
                    <a:cubicBezTo>
                      <a:pt x="11360" y="16200"/>
                      <a:pt x="11310" y="16176"/>
                      <a:pt x="11258" y="16176"/>
                    </a:cubicBezTo>
                    <a:cubicBezTo>
                      <a:pt x="11156" y="16176"/>
                      <a:pt x="11047" y="16270"/>
                      <a:pt x="11081" y="16395"/>
                    </a:cubicBezTo>
                    <a:cubicBezTo>
                      <a:pt x="11081" y="16395"/>
                      <a:pt x="11081" y="16395"/>
                      <a:pt x="11081" y="16412"/>
                    </a:cubicBezTo>
                    <a:cubicBezTo>
                      <a:pt x="10022" y="15438"/>
                      <a:pt x="9168" y="14259"/>
                      <a:pt x="8552" y="12960"/>
                    </a:cubicBezTo>
                    <a:cubicBezTo>
                      <a:pt x="8570" y="12926"/>
                      <a:pt x="8570" y="12892"/>
                      <a:pt x="8552" y="12875"/>
                    </a:cubicBezTo>
                    <a:cubicBezTo>
                      <a:pt x="8518" y="12807"/>
                      <a:pt x="8484" y="12755"/>
                      <a:pt x="8433" y="12687"/>
                    </a:cubicBezTo>
                    <a:cubicBezTo>
                      <a:pt x="8433" y="12670"/>
                      <a:pt x="8433" y="12653"/>
                      <a:pt x="8450" y="12619"/>
                    </a:cubicBezTo>
                    <a:cubicBezTo>
                      <a:pt x="9236" y="12362"/>
                      <a:pt x="10107" y="11611"/>
                      <a:pt x="10637" y="11115"/>
                    </a:cubicBezTo>
                    <a:cubicBezTo>
                      <a:pt x="11286" y="10517"/>
                      <a:pt x="11525" y="9748"/>
                      <a:pt x="11115" y="8962"/>
                    </a:cubicBezTo>
                    <a:cubicBezTo>
                      <a:pt x="11068" y="8891"/>
                      <a:pt x="10988" y="8853"/>
                      <a:pt x="10910" y="8853"/>
                    </a:cubicBezTo>
                    <a:cubicBezTo>
                      <a:pt x="10875" y="8853"/>
                      <a:pt x="10840" y="8861"/>
                      <a:pt x="10808" y="8877"/>
                    </a:cubicBezTo>
                    <a:cubicBezTo>
                      <a:pt x="9424" y="9492"/>
                      <a:pt x="8638" y="10756"/>
                      <a:pt x="8159" y="12140"/>
                    </a:cubicBezTo>
                    <a:cubicBezTo>
                      <a:pt x="7510" y="10654"/>
                      <a:pt x="7015" y="9082"/>
                      <a:pt x="6502" y="7630"/>
                    </a:cubicBezTo>
                    <a:lnTo>
                      <a:pt x="6502" y="7630"/>
                    </a:lnTo>
                    <a:cubicBezTo>
                      <a:pt x="6832" y="7728"/>
                      <a:pt x="7173" y="7782"/>
                      <a:pt x="7508" y="7782"/>
                    </a:cubicBezTo>
                    <a:cubicBezTo>
                      <a:pt x="8281" y="7782"/>
                      <a:pt x="9020" y="7491"/>
                      <a:pt x="9509" y="6775"/>
                    </a:cubicBezTo>
                    <a:cubicBezTo>
                      <a:pt x="10295" y="5630"/>
                      <a:pt x="9321" y="4161"/>
                      <a:pt x="8125" y="3819"/>
                    </a:cubicBezTo>
                    <a:cubicBezTo>
                      <a:pt x="9099" y="3033"/>
                      <a:pt x="9919" y="1872"/>
                      <a:pt x="9185" y="710"/>
                    </a:cubicBezTo>
                    <a:cubicBezTo>
                      <a:pt x="8860" y="202"/>
                      <a:pt x="8471" y="0"/>
                      <a:pt x="806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86" name="Google Shape;811;p41"/>
            <p:cNvSpPr/>
            <p:nvPr/>
          </p:nvSpPr>
          <p:spPr>
            <a:xfrm rot="-321182">
              <a:off x="453297" y="4166216"/>
              <a:ext cx="153609" cy="146814"/>
            </a:xfrm>
            <a:custGeom>
              <a:avLst/>
              <a:ahLst/>
              <a:rect l="l" t="t" r="r" b="b"/>
              <a:pathLst>
                <a:path w="2602" h="2487" extrusionOk="0">
                  <a:moveTo>
                    <a:pt x="1653" y="602"/>
                  </a:moveTo>
                  <a:cubicBezTo>
                    <a:pt x="1747" y="602"/>
                    <a:pt x="1841" y="614"/>
                    <a:pt x="1935" y="640"/>
                  </a:cubicBezTo>
                  <a:cubicBezTo>
                    <a:pt x="1949" y="645"/>
                    <a:pt x="1962" y="647"/>
                    <a:pt x="1973" y="647"/>
                  </a:cubicBezTo>
                  <a:cubicBezTo>
                    <a:pt x="2004" y="647"/>
                    <a:pt x="2025" y="631"/>
                    <a:pt x="2038" y="606"/>
                  </a:cubicBezTo>
                  <a:lnTo>
                    <a:pt x="2072" y="657"/>
                  </a:lnTo>
                  <a:cubicBezTo>
                    <a:pt x="2157" y="1101"/>
                    <a:pt x="2021" y="1546"/>
                    <a:pt x="1730" y="1870"/>
                  </a:cubicBezTo>
                  <a:cubicBezTo>
                    <a:pt x="1586" y="2014"/>
                    <a:pt x="1328" y="2101"/>
                    <a:pt x="1084" y="2101"/>
                  </a:cubicBezTo>
                  <a:cubicBezTo>
                    <a:pt x="777" y="2101"/>
                    <a:pt x="492" y="1964"/>
                    <a:pt x="483" y="1631"/>
                  </a:cubicBezTo>
                  <a:cubicBezTo>
                    <a:pt x="483" y="1221"/>
                    <a:pt x="825" y="879"/>
                    <a:pt x="1201" y="708"/>
                  </a:cubicBezTo>
                  <a:cubicBezTo>
                    <a:pt x="1235" y="708"/>
                    <a:pt x="1269" y="708"/>
                    <a:pt x="1303" y="691"/>
                  </a:cubicBezTo>
                  <a:cubicBezTo>
                    <a:pt x="1320" y="674"/>
                    <a:pt x="1354" y="657"/>
                    <a:pt x="1371" y="640"/>
                  </a:cubicBezTo>
                  <a:cubicBezTo>
                    <a:pt x="1465" y="614"/>
                    <a:pt x="1559" y="602"/>
                    <a:pt x="1653" y="602"/>
                  </a:cubicBezTo>
                  <a:close/>
                  <a:moveTo>
                    <a:pt x="1820" y="0"/>
                  </a:moveTo>
                  <a:cubicBezTo>
                    <a:pt x="1569" y="0"/>
                    <a:pt x="1302" y="131"/>
                    <a:pt x="1132" y="367"/>
                  </a:cubicBezTo>
                  <a:cubicBezTo>
                    <a:pt x="620" y="555"/>
                    <a:pt x="244" y="982"/>
                    <a:pt x="107" y="1511"/>
                  </a:cubicBezTo>
                  <a:cubicBezTo>
                    <a:pt x="0" y="2163"/>
                    <a:pt x="576" y="2486"/>
                    <a:pt x="1144" y="2486"/>
                  </a:cubicBezTo>
                  <a:cubicBezTo>
                    <a:pt x="1395" y="2486"/>
                    <a:pt x="1644" y="2423"/>
                    <a:pt x="1833" y="2297"/>
                  </a:cubicBezTo>
                  <a:cubicBezTo>
                    <a:pt x="2380" y="1939"/>
                    <a:pt x="2602" y="1135"/>
                    <a:pt x="2448" y="520"/>
                  </a:cubicBezTo>
                  <a:cubicBezTo>
                    <a:pt x="2358" y="161"/>
                    <a:pt x="2098" y="0"/>
                    <a:pt x="182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57" name="Google Shape;812;p41"/>
          <p:cNvGrpSpPr/>
          <p:nvPr/>
        </p:nvGrpSpPr>
        <p:grpSpPr>
          <a:xfrm>
            <a:off x="8193350" y="216813"/>
            <a:ext cx="1290421" cy="820102"/>
            <a:chOff x="7685850" y="32550"/>
            <a:chExt cx="1290421" cy="820102"/>
          </a:xfrm>
        </p:grpSpPr>
        <p:sp>
          <p:nvSpPr>
            <p:cNvPr id="1048787" name="Google Shape;813;p41"/>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8" name="Google Shape;814;p41"/>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9" name="Google Shape;815;p41"/>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0" name="Google Shape;816;p41"/>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1" name="Google Shape;817;p41"/>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2" name="Google Shape;818;p41"/>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3" name="Google Shape;819;p41"/>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4" name="Google Shape;820;p41"/>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5" name="Google Shape;821;p41"/>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6" name="Google Shape;822;p41"/>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7" name="Google Shape;823;p41"/>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8" name="Google Shape;824;p41"/>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9" name="Google Shape;825;p41"/>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0" name="Google Shape;826;p41"/>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1" name="Google Shape;827;p41"/>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2" name="Google Shape;828;p41"/>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3" name="Google Shape;829;p41"/>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04" name="Google Shape;830;p41"/>
          <p:cNvSpPr/>
          <p:nvPr/>
        </p:nvSpPr>
        <p:spPr>
          <a:xfrm rot="10800000">
            <a:off x="8296350" y="4361522"/>
            <a:ext cx="766116" cy="589721"/>
          </a:xfrm>
          <a:custGeom>
            <a:avLst/>
            <a:ahLst/>
            <a:rect l="l" t="t" r="r" b="b"/>
            <a:pathLst>
              <a:path w="11757" h="9050" extrusionOk="0">
                <a:moveTo>
                  <a:pt x="2980" y="1"/>
                </a:moveTo>
                <a:cubicBezTo>
                  <a:pt x="2871" y="1"/>
                  <a:pt x="2760" y="65"/>
                  <a:pt x="2752" y="193"/>
                </a:cubicBezTo>
                <a:cubicBezTo>
                  <a:pt x="2718" y="1082"/>
                  <a:pt x="2701" y="1970"/>
                  <a:pt x="2718" y="2876"/>
                </a:cubicBezTo>
                <a:cubicBezTo>
                  <a:pt x="1880" y="2893"/>
                  <a:pt x="1060" y="2910"/>
                  <a:pt x="240" y="2927"/>
                </a:cubicBezTo>
                <a:cubicBezTo>
                  <a:pt x="1" y="2927"/>
                  <a:pt x="52" y="3286"/>
                  <a:pt x="291" y="3286"/>
                </a:cubicBezTo>
                <a:lnTo>
                  <a:pt x="2718" y="3286"/>
                </a:lnTo>
                <a:cubicBezTo>
                  <a:pt x="2752" y="4311"/>
                  <a:pt x="2803" y="5319"/>
                  <a:pt x="2871" y="6327"/>
                </a:cubicBezTo>
                <a:lnTo>
                  <a:pt x="2888" y="6429"/>
                </a:lnTo>
                <a:cubicBezTo>
                  <a:pt x="2888" y="6429"/>
                  <a:pt x="2906" y="6515"/>
                  <a:pt x="2906" y="6532"/>
                </a:cubicBezTo>
                <a:lnTo>
                  <a:pt x="2923" y="6737"/>
                </a:lnTo>
                <a:lnTo>
                  <a:pt x="2923" y="6891"/>
                </a:lnTo>
                <a:cubicBezTo>
                  <a:pt x="2991" y="7660"/>
                  <a:pt x="3042" y="8172"/>
                  <a:pt x="3111" y="8924"/>
                </a:cubicBezTo>
                <a:cubicBezTo>
                  <a:pt x="3118" y="9010"/>
                  <a:pt x="3179" y="9049"/>
                  <a:pt x="3242" y="9049"/>
                </a:cubicBezTo>
                <a:cubicBezTo>
                  <a:pt x="3316" y="9049"/>
                  <a:pt x="3393" y="8992"/>
                  <a:pt x="3384" y="8890"/>
                </a:cubicBezTo>
                <a:cubicBezTo>
                  <a:pt x="3350" y="8138"/>
                  <a:pt x="3333" y="7369"/>
                  <a:pt x="3316" y="6617"/>
                </a:cubicBezTo>
                <a:lnTo>
                  <a:pt x="3316" y="6464"/>
                </a:lnTo>
                <a:lnTo>
                  <a:pt x="3316" y="6293"/>
                </a:lnTo>
                <a:cubicBezTo>
                  <a:pt x="3299" y="5302"/>
                  <a:pt x="3264" y="4311"/>
                  <a:pt x="3264" y="3303"/>
                </a:cubicBezTo>
                <a:cubicBezTo>
                  <a:pt x="4341" y="3303"/>
                  <a:pt x="5434" y="3320"/>
                  <a:pt x="6511" y="3337"/>
                </a:cubicBezTo>
                <a:lnTo>
                  <a:pt x="6989" y="3337"/>
                </a:lnTo>
                <a:cubicBezTo>
                  <a:pt x="8305" y="3354"/>
                  <a:pt x="9603" y="3388"/>
                  <a:pt x="10902" y="3439"/>
                </a:cubicBezTo>
                <a:cubicBezTo>
                  <a:pt x="10953" y="3474"/>
                  <a:pt x="11021" y="3491"/>
                  <a:pt x="11073" y="3491"/>
                </a:cubicBezTo>
                <a:lnTo>
                  <a:pt x="11466" y="3456"/>
                </a:lnTo>
                <a:cubicBezTo>
                  <a:pt x="11756" y="3422"/>
                  <a:pt x="11756" y="2944"/>
                  <a:pt x="11466" y="2927"/>
                </a:cubicBezTo>
                <a:cubicBezTo>
                  <a:pt x="9979" y="2893"/>
                  <a:pt x="8493" y="2876"/>
                  <a:pt x="7006" y="2858"/>
                </a:cubicBezTo>
                <a:lnTo>
                  <a:pt x="3247" y="2858"/>
                </a:lnTo>
                <a:cubicBezTo>
                  <a:pt x="3230" y="1970"/>
                  <a:pt x="3213" y="1082"/>
                  <a:pt x="3196" y="193"/>
                </a:cubicBezTo>
                <a:cubicBezTo>
                  <a:pt x="3196" y="65"/>
                  <a:pt x="3089" y="1"/>
                  <a:pt x="298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58" name="Google Shape;831;p41"/>
          <p:cNvGrpSpPr/>
          <p:nvPr/>
        </p:nvGrpSpPr>
        <p:grpSpPr>
          <a:xfrm rot="2962997">
            <a:off x="6077571" y="-1803126"/>
            <a:ext cx="2217990" cy="2815021"/>
            <a:chOff x="1154976" y="632775"/>
            <a:chExt cx="2502430" cy="3877954"/>
          </a:xfrm>
        </p:grpSpPr>
        <p:sp>
          <p:nvSpPr>
            <p:cNvPr id="1048805" name="Google Shape;832;p41"/>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6" name="Google Shape;833;p41"/>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07" name="Google Shape;834;p41"/>
          <p:cNvSpPr/>
          <p:nvPr/>
        </p:nvSpPr>
        <p:spPr>
          <a:xfrm rot="-1227209">
            <a:off x="2644605" y="102336"/>
            <a:ext cx="652111" cy="509772"/>
          </a:xfrm>
          <a:custGeom>
            <a:avLst/>
            <a:ahLst/>
            <a:rect l="l" t="t" r="r" b="b"/>
            <a:pathLst>
              <a:path w="14097" h="11020" extrusionOk="0">
                <a:moveTo>
                  <a:pt x="2488" y="425"/>
                </a:moveTo>
                <a:cubicBezTo>
                  <a:pt x="3103" y="425"/>
                  <a:pt x="3764" y="811"/>
                  <a:pt x="4255" y="1099"/>
                </a:cubicBezTo>
                <a:cubicBezTo>
                  <a:pt x="5502" y="1902"/>
                  <a:pt x="6613" y="2910"/>
                  <a:pt x="7501" y="4089"/>
                </a:cubicBezTo>
                <a:cubicBezTo>
                  <a:pt x="7541" y="4159"/>
                  <a:pt x="7610" y="4194"/>
                  <a:pt x="7681" y="4194"/>
                </a:cubicBezTo>
                <a:cubicBezTo>
                  <a:pt x="7731" y="4194"/>
                  <a:pt x="7783" y="4176"/>
                  <a:pt x="7826" y="4140"/>
                </a:cubicBezTo>
                <a:cubicBezTo>
                  <a:pt x="8618" y="3415"/>
                  <a:pt x="9600" y="2967"/>
                  <a:pt x="10605" y="2967"/>
                </a:cubicBezTo>
                <a:cubicBezTo>
                  <a:pt x="11138" y="2967"/>
                  <a:pt x="11678" y="3093"/>
                  <a:pt x="12200" y="3372"/>
                </a:cubicBezTo>
                <a:cubicBezTo>
                  <a:pt x="13789" y="4209"/>
                  <a:pt x="13635" y="5986"/>
                  <a:pt x="12781" y="7284"/>
                </a:cubicBezTo>
                <a:cubicBezTo>
                  <a:pt x="11294" y="9540"/>
                  <a:pt x="7621" y="10206"/>
                  <a:pt x="5126" y="10599"/>
                </a:cubicBezTo>
                <a:cubicBezTo>
                  <a:pt x="3845" y="9933"/>
                  <a:pt x="2939" y="8429"/>
                  <a:pt x="2273" y="7250"/>
                </a:cubicBezTo>
                <a:cubicBezTo>
                  <a:pt x="1487" y="5866"/>
                  <a:pt x="752" y="4158"/>
                  <a:pt x="820" y="2534"/>
                </a:cubicBezTo>
                <a:cubicBezTo>
                  <a:pt x="855" y="1680"/>
                  <a:pt x="1265" y="689"/>
                  <a:pt x="2153" y="467"/>
                </a:cubicBezTo>
                <a:cubicBezTo>
                  <a:pt x="2262" y="438"/>
                  <a:pt x="2374" y="425"/>
                  <a:pt x="2488" y="425"/>
                </a:cubicBezTo>
                <a:close/>
                <a:moveTo>
                  <a:pt x="2342" y="1"/>
                </a:moveTo>
                <a:cubicBezTo>
                  <a:pt x="1645" y="1"/>
                  <a:pt x="1054" y="369"/>
                  <a:pt x="701" y="1321"/>
                </a:cubicBezTo>
                <a:cubicBezTo>
                  <a:pt x="0" y="3235"/>
                  <a:pt x="803" y="5234"/>
                  <a:pt x="1658" y="6943"/>
                </a:cubicBezTo>
                <a:cubicBezTo>
                  <a:pt x="2358" y="8327"/>
                  <a:pt x="3452" y="10086"/>
                  <a:pt x="4938" y="10787"/>
                </a:cubicBezTo>
                <a:cubicBezTo>
                  <a:pt x="4938" y="10914"/>
                  <a:pt x="5041" y="11011"/>
                  <a:pt x="5165" y="11011"/>
                </a:cubicBezTo>
                <a:cubicBezTo>
                  <a:pt x="5175" y="11011"/>
                  <a:pt x="5184" y="11010"/>
                  <a:pt x="5194" y="11009"/>
                </a:cubicBezTo>
                <a:lnTo>
                  <a:pt x="5382" y="10975"/>
                </a:lnTo>
                <a:lnTo>
                  <a:pt x="5519" y="11009"/>
                </a:lnTo>
                <a:cubicBezTo>
                  <a:pt x="5530" y="11017"/>
                  <a:pt x="5542" y="11020"/>
                  <a:pt x="5554" y="11020"/>
                </a:cubicBezTo>
                <a:cubicBezTo>
                  <a:pt x="5597" y="11020"/>
                  <a:pt x="5639" y="10977"/>
                  <a:pt x="5639" y="10924"/>
                </a:cubicBezTo>
                <a:cubicBezTo>
                  <a:pt x="8714" y="10428"/>
                  <a:pt x="13140" y="9352"/>
                  <a:pt x="13823" y="5883"/>
                </a:cubicBezTo>
                <a:cubicBezTo>
                  <a:pt x="14096" y="4516"/>
                  <a:pt x="13191" y="3337"/>
                  <a:pt x="11995" y="2825"/>
                </a:cubicBezTo>
                <a:cubicBezTo>
                  <a:pt x="11549" y="2630"/>
                  <a:pt x="11092" y="2543"/>
                  <a:pt x="10637" y="2543"/>
                </a:cubicBezTo>
                <a:cubicBezTo>
                  <a:pt x="9575" y="2543"/>
                  <a:pt x="8532" y="3019"/>
                  <a:pt x="7706" y="3713"/>
                </a:cubicBezTo>
                <a:cubicBezTo>
                  <a:pt x="6741" y="2538"/>
                  <a:pt x="4172" y="1"/>
                  <a:pt x="234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284" name="Shape 8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p:bgPr>
    </p:bg>
    <p:spTree>
      <p:nvGrpSpPr>
        <p:cNvPr id="329" name="Shape 76"/>
        <p:cNvGrpSpPr/>
        <p:nvPr/>
      </p:nvGrpSpPr>
      <p:grpSpPr>
        <a:xfrm>
          <a:off x="0" y="0"/>
          <a:ext cx="0" cy="0"/>
          <a:chOff x="0" y="0"/>
          <a:chExt cx="0" cy="0"/>
        </a:xfrm>
      </p:grpSpPr>
      <p:pic>
        <p:nvPicPr>
          <p:cNvPr id="2097223" name="Google Shape;77;p6"/>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grpSp>
        <p:nvGrpSpPr>
          <p:cNvPr id="330" name="Google Shape;78;p6"/>
          <p:cNvGrpSpPr/>
          <p:nvPr/>
        </p:nvGrpSpPr>
        <p:grpSpPr>
          <a:xfrm rot="5642159">
            <a:off x="7509495" y="-1067581"/>
            <a:ext cx="1109640" cy="2575974"/>
            <a:chOff x="-751900" y="2850775"/>
            <a:chExt cx="516875" cy="1199900"/>
          </a:xfrm>
        </p:grpSpPr>
        <p:sp>
          <p:nvSpPr>
            <p:cNvPr id="1049462" name="Google Shape;79;p6"/>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31" name="Google Shape;80;p6"/>
            <p:cNvGrpSpPr/>
            <p:nvPr/>
          </p:nvGrpSpPr>
          <p:grpSpPr>
            <a:xfrm>
              <a:off x="-751900" y="2916975"/>
              <a:ext cx="516875" cy="1126000"/>
              <a:chOff x="-751900" y="2916975"/>
              <a:chExt cx="516875" cy="1126000"/>
            </a:xfrm>
          </p:grpSpPr>
          <p:sp>
            <p:nvSpPr>
              <p:cNvPr id="1049463" name="Google Shape;81;p6"/>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4" name="Google Shape;82;p6"/>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5" name="Google Shape;83;p6"/>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6" name="Google Shape;84;p6"/>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7" name="Google Shape;85;p6"/>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8" name="Google Shape;86;p6"/>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9" name="Google Shape;87;p6"/>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0" name="Google Shape;88;p6"/>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1" name="Google Shape;89;p6"/>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2" name="Google Shape;90;p6"/>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3" name="Google Shape;91;p6"/>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4" name="Google Shape;92;p6"/>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5" name="Google Shape;93;p6"/>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6" name="Google Shape;94;p6"/>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7" name="Google Shape;95;p6"/>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8" name="Google Shape;96;p6"/>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79" name="Google Shape;97;p6"/>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0" name="Google Shape;98;p6"/>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1" name="Google Shape;99;p6"/>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2" name="Google Shape;100;p6"/>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3" name="Google Shape;101;p6"/>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4" name="Google Shape;102;p6"/>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5" name="Google Shape;103;p6"/>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486" name="Google Shape;104;p6"/>
          <p:cNvSpPr txBox="1">
            <a:spLocks noGrp="1"/>
          </p:cNvSpPr>
          <p:nvPr>
            <p:ph type="title"/>
          </p:nvPr>
        </p:nvSpPr>
        <p:spPr>
          <a:xfrm>
            <a:off x="2727450" y="537875"/>
            <a:ext cx="3689100" cy="480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lvl1pPr>
            <a:lvl2pPr algn="ctr" lvl="1" rtl="0">
              <a:lnSpc>
                <a:spcPct val="100000"/>
              </a:lnSpc>
              <a:spcBef>
                <a:spcPts val="0"/>
              </a:spcBef>
              <a:spcAft>
                <a:spcPts val="0"/>
              </a:spcAft>
              <a:buSzPts val="2800"/>
              <a:buNone/>
              <a:defRPr sz="2800"/>
            </a:lvl2pPr>
            <a:lvl3pPr algn="ctr" lvl="2" rtl="0">
              <a:lnSpc>
                <a:spcPct val="100000"/>
              </a:lnSpc>
              <a:spcBef>
                <a:spcPts val="0"/>
              </a:spcBef>
              <a:spcAft>
                <a:spcPts val="0"/>
              </a:spcAft>
              <a:buSzPts val="2800"/>
              <a:buNone/>
              <a:defRPr sz="2800"/>
            </a:lvl3pPr>
            <a:lvl4pPr algn="ctr" lvl="3" rtl="0">
              <a:lnSpc>
                <a:spcPct val="100000"/>
              </a:lnSpc>
              <a:spcBef>
                <a:spcPts val="0"/>
              </a:spcBef>
              <a:spcAft>
                <a:spcPts val="0"/>
              </a:spcAft>
              <a:buSzPts val="2800"/>
              <a:buNone/>
              <a:defRPr sz="2800"/>
            </a:lvl4pPr>
            <a:lvl5pPr algn="ctr" lvl="4" rtl="0">
              <a:lnSpc>
                <a:spcPct val="100000"/>
              </a:lnSpc>
              <a:spcBef>
                <a:spcPts val="0"/>
              </a:spcBef>
              <a:spcAft>
                <a:spcPts val="0"/>
              </a:spcAft>
              <a:buSzPts val="2800"/>
              <a:buNone/>
              <a:defRPr sz="2800"/>
            </a:lvl5pPr>
            <a:lvl6pPr algn="ctr" lvl="5" rtl="0">
              <a:lnSpc>
                <a:spcPct val="100000"/>
              </a:lnSpc>
              <a:spcBef>
                <a:spcPts val="0"/>
              </a:spcBef>
              <a:spcAft>
                <a:spcPts val="0"/>
              </a:spcAft>
              <a:buSzPts val="2800"/>
              <a:buNone/>
              <a:defRPr sz="2800"/>
            </a:lvl6pPr>
            <a:lvl7pPr algn="ctr" lvl="6" rtl="0">
              <a:lnSpc>
                <a:spcPct val="100000"/>
              </a:lnSpc>
              <a:spcBef>
                <a:spcPts val="0"/>
              </a:spcBef>
              <a:spcAft>
                <a:spcPts val="0"/>
              </a:spcAft>
              <a:buSzPts val="2800"/>
              <a:buNone/>
              <a:defRPr sz="2800"/>
            </a:lvl7pPr>
            <a:lvl8pPr algn="ctr" lvl="7" rtl="0">
              <a:lnSpc>
                <a:spcPct val="100000"/>
              </a:lnSpc>
              <a:spcBef>
                <a:spcPts val="0"/>
              </a:spcBef>
              <a:spcAft>
                <a:spcPts val="0"/>
              </a:spcAft>
              <a:buSzPts val="2800"/>
              <a:buNone/>
              <a:defRPr sz="2800"/>
            </a:lvl8pPr>
            <a:lvl9pPr algn="ctr" lvl="8" rtl="0">
              <a:lnSpc>
                <a:spcPct val="100000"/>
              </a:lnSpc>
              <a:spcBef>
                <a:spcPts val="0"/>
              </a:spcBef>
              <a:spcAft>
                <a:spcPts val="0"/>
              </a:spcAft>
              <a:buSzPts val="2800"/>
              <a:buNone/>
              <a:defRPr sz="2800"/>
            </a:lvl9pPr>
          </a:lstStyle>
          <a:p/>
        </p:txBody>
      </p:sp>
      <p:grpSp>
        <p:nvGrpSpPr>
          <p:cNvPr id="332" name="Google Shape;105;p6"/>
          <p:cNvGrpSpPr/>
          <p:nvPr/>
        </p:nvGrpSpPr>
        <p:grpSpPr>
          <a:xfrm rot="-2319052">
            <a:off x="78829" y="124939"/>
            <a:ext cx="1290477" cy="820137"/>
            <a:chOff x="7685850" y="32550"/>
            <a:chExt cx="1290421" cy="820102"/>
          </a:xfrm>
        </p:grpSpPr>
        <p:sp>
          <p:nvSpPr>
            <p:cNvPr id="1049487" name="Google Shape;106;p6"/>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8" name="Google Shape;107;p6"/>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89" name="Google Shape;108;p6"/>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0" name="Google Shape;109;p6"/>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1" name="Google Shape;110;p6"/>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2" name="Google Shape;111;p6"/>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3" name="Google Shape;112;p6"/>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4" name="Google Shape;113;p6"/>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5" name="Google Shape;114;p6"/>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6" name="Google Shape;115;p6"/>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7" name="Google Shape;116;p6"/>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8" name="Google Shape;117;p6"/>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9" name="Google Shape;118;p6"/>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0" name="Google Shape;119;p6"/>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1" name="Google Shape;120;p6"/>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2" name="Google Shape;121;p6"/>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03" name="Google Shape;122;p6"/>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57" name="Shape 123"/>
        <p:cNvGrpSpPr/>
        <p:nvPr/>
      </p:nvGrpSpPr>
      <p:grpSpPr>
        <a:xfrm>
          <a:off x="0" y="0"/>
          <a:ext cx="0" cy="0"/>
          <a:chOff x="0" y="0"/>
          <a:chExt cx="0" cy="0"/>
        </a:xfrm>
      </p:grpSpPr>
      <p:pic>
        <p:nvPicPr>
          <p:cNvPr id="2097203" name="Google Shape;124;p7"/>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9157" name="Google Shape;125;p7"/>
          <p:cNvSpPr txBox="1">
            <a:spLocks noGrp="1"/>
          </p:cNvSpPr>
          <p:nvPr>
            <p:ph type="body" idx="1"/>
          </p:nvPr>
        </p:nvSpPr>
        <p:spPr>
          <a:xfrm>
            <a:off x="724175" y="1597650"/>
            <a:ext cx="4242900" cy="2639700"/>
          </a:xfrm>
          <a:prstGeom prst="rect"/>
        </p:spPr>
        <p:txBody>
          <a:bodyPr anchor="ctr" anchorCtr="0" bIns="91425" lIns="91425" rIns="91425" spcFirstLastPara="1" tIns="91425" wrap="square">
            <a:noAutofit/>
          </a:bodyPr>
          <a:lstStyle>
            <a:lvl1pPr indent="-304800" lvl="0" marL="457200" rtl="0">
              <a:lnSpc>
                <a:spcPct val="100000"/>
              </a:lnSpc>
              <a:spcBef>
                <a:spcPts val="0"/>
              </a:spcBef>
              <a:spcAft>
                <a:spcPts val="0"/>
              </a:spcAft>
              <a:buClr>
                <a:srgbClr val="000000"/>
              </a:buClr>
              <a:buSzPts val="1200"/>
              <a:buFont typeface="Arial"/>
              <a:buChar char="●"/>
            </a:lvl1pPr>
            <a:lvl2pPr indent="-304800" lvl="1" marL="914400" rtl="0">
              <a:lnSpc>
                <a:spcPct val="100000"/>
              </a:lnSpc>
              <a:spcBef>
                <a:spcPts val="1200"/>
              </a:spcBef>
              <a:spcAft>
                <a:spcPts val="0"/>
              </a:spcAft>
              <a:buClr>
                <a:srgbClr val="000000"/>
              </a:buClr>
              <a:buSzPts val="1200"/>
              <a:buFont typeface="Open Sans"/>
              <a:buChar char="○"/>
            </a:lvl2pPr>
            <a:lvl3pPr indent="-304800" lvl="2" marL="1371600" rtl="0">
              <a:lnSpc>
                <a:spcPct val="100000"/>
              </a:lnSpc>
              <a:spcBef>
                <a:spcPts val="0"/>
              </a:spcBef>
              <a:spcAft>
                <a:spcPts val="0"/>
              </a:spcAft>
              <a:buClr>
                <a:srgbClr val="000000"/>
              </a:buClr>
              <a:buSzPts val="1200"/>
              <a:buFont typeface="Arial"/>
              <a:buChar char="■"/>
            </a:lvl3pPr>
            <a:lvl4pPr indent="-304800" lvl="3" marL="1828800" rtl="0">
              <a:lnSpc>
                <a:spcPct val="100000"/>
              </a:lnSpc>
              <a:spcBef>
                <a:spcPts val="0"/>
              </a:spcBef>
              <a:spcAft>
                <a:spcPts val="0"/>
              </a:spcAft>
              <a:buClr>
                <a:srgbClr val="000000"/>
              </a:buClr>
              <a:buSzPts val="1200"/>
              <a:buFont typeface="Arial"/>
              <a:buChar char="●"/>
            </a:lvl4pPr>
            <a:lvl5pPr indent="-304800" lvl="4" marL="2286000" rtl="0">
              <a:lnSpc>
                <a:spcPct val="100000"/>
              </a:lnSpc>
              <a:spcBef>
                <a:spcPts val="0"/>
              </a:spcBef>
              <a:spcAft>
                <a:spcPts val="0"/>
              </a:spcAft>
              <a:buClr>
                <a:srgbClr val="000000"/>
              </a:buClr>
              <a:buSzPts val="1200"/>
              <a:buFont typeface="Arial"/>
              <a:buChar char="○"/>
            </a:lvl5pPr>
            <a:lvl6pPr indent="-304800" lvl="5" marL="2743200" rtl="0">
              <a:lnSpc>
                <a:spcPct val="100000"/>
              </a:lnSpc>
              <a:spcBef>
                <a:spcPts val="0"/>
              </a:spcBef>
              <a:spcAft>
                <a:spcPts val="0"/>
              </a:spcAft>
              <a:buClr>
                <a:srgbClr val="000000"/>
              </a:buClr>
              <a:buSzPts val="1200"/>
              <a:buFont typeface="Arial"/>
              <a:buChar char="■"/>
            </a:lvl6pPr>
            <a:lvl7pPr indent="-304800" lvl="6" marL="3200400" rtl="0">
              <a:lnSpc>
                <a:spcPct val="100000"/>
              </a:lnSpc>
              <a:spcBef>
                <a:spcPts val="0"/>
              </a:spcBef>
              <a:spcAft>
                <a:spcPts val="0"/>
              </a:spcAft>
              <a:buClr>
                <a:srgbClr val="000000"/>
              </a:buClr>
              <a:buSzPts val="1200"/>
              <a:buFont typeface="Arial"/>
              <a:buChar char="●"/>
            </a:lvl7pPr>
            <a:lvl8pPr indent="-304800" lvl="7" marL="3657600" rtl="0">
              <a:lnSpc>
                <a:spcPct val="100000"/>
              </a:lnSpc>
              <a:spcBef>
                <a:spcPts val="0"/>
              </a:spcBef>
              <a:spcAft>
                <a:spcPts val="0"/>
              </a:spcAft>
              <a:buClr>
                <a:srgbClr val="000000"/>
              </a:buClr>
              <a:buSzPts val="1200"/>
              <a:buFont typeface="Arial"/>
              <a:buChar char="○"/>
            </a:lvl8pPr>
            <a:lvl9pPr indent="-304800" lvl="8" marL="4114800" rtl="0">
              <a:lnSpc>
                <a:spcPct val="100000"/>
              </a:lnSpc>
              <a:spcBef>
                <a:spcPts val="0"/>
              </a:spcBef>
              <a:spcAft>
                <a:spcPts val="0"/>
              </a:spcAft>
              <a:buClr>
                <a:srgbClr val="000000"/>
              </a:buClr>
              <a:buSzPts val="1200"/>
              <a:buFont typeface="Arial"/>
              <a:buChar char="■"/>
            </a:lvl9pPr>
          </a:lstStyle>
          <a:p/>
        </p:txBody>
      </p:sp>
      <p:sp>
        <p:nvSpPr>
          <p:cNvPr id="1049158" name="Google Shape;126;p7"/>
          <p:cNvSpPr txBox="1">
            <a:spLocks noGrp="1"/>
          </p:cNvSpPr>
          <p:nvPr>
            <p:ph type="title"/>
          </p:nvPr>
        </p:nvSpPr>
        <p:spPr>
          <a:xfrm>
            <a:off x="724075" y="984050"/>
            <a:ext cx="4121100" cy="4749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p:txBody>
      </p:sp>
      <p:grpSp>
        <p:nvGrpSpPr>
          <p:cNvPr id="258" name="Google Shape;127;p7"/>
          <p:cNvGrpSpPr/>
          <p:nvPr/>
        </p:nvGrpSpPr>
        <p:grpSpPr>
          <a:xfrm rot="6197952">
            <a:off x="7256009" y="-808961"/>
            <a:ext cx="1257157" cy="2918429"/>
            <a:chOff x="-751900" y="2850775"/>
            <a:chExt cx="516875" cy="1199900"/>
          </a:xfrm>
        </p:grpSpPr>
        <p:sp>
          <p:nvSpPr>
            <p:cNvPr id="1049159" name="Google Shape;128;p7"/>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59" name="Google Shape;129;p7"/>
            <p:cNvGrpSpPr/>
            <p:nvPr/>
          </p:nvGrpSpPr>
          <p:grpSpPr>
            <a:xfrm>
              <a:off x="-751900" y="2916975"/>
              <a:ext cx="516875" cy="1126000"/>
              <a:chOff x="-751900" y="2916975"/>
              <a:chExt cx="516875" cy="1126000"/>
            </a:xfrm>
          </p:grpSpPr>
          <p:sp>
            <p:nvSpPr>
              <p:cNvPr id="1049160" name="Google Shape;130;p7"/>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1" name="Google Shape;131;p7"/>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2" name="Google Shape;132;p7"/>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3" name="Google Shape;133;p7"/>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4" name="Google Shape;134;p7"/>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5" name="Google Shape;135;p7"/>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6" name="Google Shape;136;p7"/>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7" name="Google Shape;137;p7"/>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8" name="Google Shape;138;p7"/>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9" name="Google Shape;139;p7"/>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0" name="Google Shape;140;p7"/>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1" name="Google Shape;141;p7"/>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2" name="Google Shape;142;p7"/>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3" name="Google Shape;143;p7"/>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4" name="Google Shape;144;p7"/>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5" name="Google Shape;145;p7"/>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6" name="Google Shape;146;p7"/>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7" name="Google Shape;147;p7"/>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8" name="Google Shape;148;p7"/>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9" name="Google Shape;149;p7"/>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0" name="Google Shape;150;p7"/>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1" name="Google Shape;151;p7"/>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2" name="Google Shape;152;p7"/>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183" name="Google Shape;153;p7"/>
          <p:cNvSpPr/>
          <p:nvPr/>
        </p:nvSpPr>
        <p:spPr>
          <a:xfrm rot="846218">
            <a:off x="3941042" y="125520"/>
            <a:ext cx="620807" cy="409508"/>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4" name="Google Shape;154;p7"/>
          <p:cNvSpPr/>
          <p:nvPr/>
        </p:nvSpPr>
        <p:spPr>
          <a:xfrm>
            <a:off x="4783962" y="4439978"/>
            <a:ext cx="482447" cy="337053"/>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p:bgPr>
    </p:bg>
    <p:spTree>
      <p:nvGrpSpPr>
        <p:cNvPr id="161" name="Shape 155"/>
        <p:cNvGrpSpPr/>
        <p:nvPr/>
      </p:nvGrpSpPr>
      <p:grpSpPr>
        <a:xfrm>
          <a:off x="0" y="0"/>
          <a:ext cx="0" cy="0"/>
          <a:chOff x="0" y="0"/>
          <a:chExt cx="0" cy="0"/>
        </a:xfrm>
      </p:grpSpPr>
      <p:pic>
        <p:nvPicPr>
          <p:cNvPr id="2097176" name="Google Shape;156;p8"/>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810" name="Google Shape;157;p8"/>
          <p:cNvSpPr txBox="1">
            <a:spLocks noGrp="1"/>
          </p:cNvSpPr>
          <p:nvPr>
            <p:ph type="title"/>
          </p:nvPr>
        </p:nvSpPr>
        <p:spPr>
          <a:xfrm>
            <a:off x="2286900" y="1382100"/>
            <a:ext cx="4570200" cy="2379300"/>
          </a:xfrm>
          <a:prstGeom prst="rect"/>
        </p:spPr>
        <p:txBody>
          <a:bodyPr anchor="ctr" anchorCtr="0" bIns="91425" lIns="91425" rIns="91425" spcFirstLastPara="1" tIns="91425" wrap="square">
            <a:noAutofit/>
          </a:bodyPr>
          <a:lstStyle>
            <a:lvl1pPr algn="ctr" lvl="0">
              <a:lnSpc>
                <a:spcPct val="80000"/>
              </a:lnSpc>
              <a:spcBef>
                <a:spcPts val="0"/>
              </a:spcBef>
              <a:spcAft>
                <a:spcPts val="0"/>
              </a:spcAft>
              <a:buSzPts val="6000"/>
              <a:buNone/>
              <a:defRPr sz="9000"/>
            </a:lvl1pPr>
            <a:lvl2pPr algn="ctr" lvl="1">
              <a:spcBef>
                <a:spcPts val="0"/>
              </a:spcBef>
              <a:spcAft>
                <a:spcPts val="0"/>
              </a:spcAft>
              <a:buSzPts val="6000"/>
              <a:buNone/>
              <a:defRPr sz="6000"/>
            </a:lvl2pPr>
            <a:lvl3pPr algn="ctr" lvl="2">
              <a:spcBef>
                <a:spcPts val="0"/>
              </a:spcBef>
              <a:spcAft>
                <a:spcPts val="0"/>
              </a:spcAft>
              <a:buSzPts val="6000"/>
              <a:buNone/>
              <a:defRPr sz="6000"/>
            </a:lvl3pPr>
            <a:lvl4pPr algn="ctr" lvl="3">
              <a:spcBef>
                <a:spcPts val="0"/>
              </a:spcBef>
              <a:spcAft>
                <a:spcPts val="0"/>
              </a:spcAft>
              <a:buSzPts val="6000"/>
              <a:buNone/>
              <a:defRPr sz="6000"/>
            </a:lvl4pPr>
            <a:lvl5pPr algn="ctr" lvl="4">
              <a:spcBef>
                <a:spcPts val="0"/>
              </a:spcBef>
              <a:spcAft>
                <a:spcPts val="0"/>
              </a:spcAft>
              <a:buSzPts val="6000"/>
              <a:buNone/>
              <a:defRPr sz="6000"/>
            </a:lvl5pPr>
            <a:lvl6pPr algn="ctr" lvl="5">
              <a:spcBef>
                <a:spcPts val="0"/>
              </a:spcBef>
              <a:spcAft>
                <a:spcPts val="0"/>
              </a:spcAft>
              <a:buSzPts val="6000"/>
              <a:buNone/>
              <a:defRPr sz="6000"/>
            </a:lvl6pPr>
            <a:lvl7pPr algn="ctr" lvl="6">
              <a:spcBef>
                <a:spcPts val="0"/>
              </a:spcBef>
              <a:spcAft>
                <a:spcPts val="0"/>
              </a:spcAft>
              <a:buSzPts val="6000"/>
              <a:buNone/>
              <a:defRPr sz="6000"/>
            </a:lvl7pPr>
            <a:lvl8pPr algn="ctr" lvl="7">
              <a:spcBef>
                <a:spcPts val="0"/>
              </a:spcBef>
              <a:spcAft>
                <a:spcPts val="0"/>
              </a:spcAft>
              <a:buSzPts val="6000"/>
              <a:buNone/>
              <a:defRPr sz="6000"/>
            </a:lvl8pPr>
            <a:lvl9pPr algn="ctr" lvl="8">
              <a:spcBef>
                <a:spcPts val="0"/>
              </a:spcBef>
              <a:spcAft>
                <a:spcPts val="0"/>
              </a:spcAft>
              <a:buSzPts val="6000"/>
              <a:buNone/>
              <a:defRPr sz="6000"/>
            </a:lvl9pPr>
          </a:lstStyle>
          <a:p/>
        </p:txBody>
      </p:sp>
      <p:grpSp>
        <p:nvGrpSpPr>
          <p:cNvPr id="162" name="Google Shape;158;p8"/>
          <p:cNvGrpSpPr/>
          <p:nvPr/>
        </p:nvGrpSpPr>
        <p:grpSpPr>
          <a:xfrm>
            <a:off x="78863" y="4198450"/>
            <a:ext cx="1290421" cy="820102"/>
            <a:chOff x="7685850" y="32550"/>
            <a:chExt cx="1290421" cy="820102"/>
          </a:xfrm>
        </p:grpSpPr>
        <p:sp>
          <p:nvSpPr>
            <p:cNvPr id="1048811" name="Google Shape;159;p8"/>
            <p:cNvSpPr/>
            <p:nvPr/>
          </p:nvSpPr>
          <p:spPr>
            <a:xfrm>
              <a:off x="7685850" y="397672"/>
              <a:ext cx="148531" cy="61160"/>
            </a:xfrm>
            <a:custGeom>
              <a:avLst/>
              <a:ahLst/>
              <a:rect l="l" t="t" r="r" b="b"/>
              <a:pathLst>
                <a:path w="2997" h="1234" extrusionOk="0">
                  <a:moveTo>
                    <a:pt x="231" y="0"/>
                  </a:moveTo>
                  <a:cubicBezTo>
                    <a:pt x="53" y="0"/>
                    <a:pt x="1" y="287"/>
                    <a:pt x="203" y="334"/>
                  </a:cubicBezTo>
                  <a:cubicBezTo>
                    <a:pt x="972" y="693"/>
                    <a:pt x="1775" y="983"/>
                    <a:pt x="2595" y="1222"/>
                  </a:cubicBezTo>
                  <a:cubicBezTo>
                    <a:pt x="2623" y="1230"/>
                    <a:pt x="2649" y="1233"/>
                    <a:pt x="2674" y="1233"/>
                  </a:cubicBezTo>
                  <a:cubicBezTo>
                    <a:pt x="2934" y="1233"/>
                    <a:pt x="2997" y="853"/>
                    <a:pt x="2731" y="744"/>
                  </a:cubicBezTo>
                  <a:cubicBezTo>
                    <a:pt x="1928" y="436"/>
                    <a:pt x="1125" y="197"/>
                    <a:pt x="288" y="9"/>
                  </a:cubicBezTo>
                  <a:cubicBezTo>
                    <a:pt x="268" y="3"/>
                    <a:pt x="249" y="0"/>
                    <a:pt x="23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2" name="Google Shape;160;p8"/>
            <p:cNvSpPr/>
            <p:nvPr/>
          </p:nvSpPr>
          <p:spPr>
            <a:xfrm>
              <a:off x="7911750" y="507105"/>
              <a:ext cx="136340" cy="55262"/>
            </a:xfrm>
            <a:custGeom>
              <a:avLst/>
              <a:ahLst/>
              <a:rect l="l" t="t" r="r" b="b"/>
              <a:pathLst>
                <a:path w="2751" h="1115" extrusionOk="0">
                  <a:moveTo>
                    <a:pt x="313" y="1"/>
                  </a:moveTo>
                  <a:cubicBezTo>
                    <a:pt x="76" y="1"/>
                    <a:pt x="0" y="353"/>
                    <a:pt x="241" y="450"/>
                  </a:cubicBezTo>
                  <a:cubicBezTo>
                    <a:pt x="907" y="655"/>
                    <a:pt x="1557" y="928"/>
                    <a:pt x="2240" y="1099"/>
                  </a:cubicBezTo>
                  <a:cubicBezTo>
                    <a:pt x="2275" y="1110"/>
                    <a:pt x="2308" y="1115"/>
                    <a:pt x="2339" y="1115"/>
                  </a:cubicBezTo>
                  <a:cubicBezTo>
                    <a:pt x="2643" y="1115"/>
                    <a:pt x="2750" y="628"/>
                    <a:pt x="2394" y="535"/>
                  </a:cubicBezTo>
                  <a:cubicBezTo>
                    <a:pt x="1744" y="313"/>
                    <a:pt x="1044" y="176"/>
                    <a:pt x="360" y="5"/>
                  </a:cubicBezTo>
                  <a:cubicBezTo>
                    <a:pt x="344" y="2"/>
                    <a:pt x="328" y="1"/>
                    <a:pt x="31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3" name="Google Shape;161;p8"/>
            <p:cNvSpPr/>
            <p:nvPr/>
          </p:nvSpPr>
          <p:spPr>
            <a:xfrm>
              <a:off x="8149198" y="577880"/>
              <a:ext cx="137331" cy="63985"/>
            </a:xfrm>
            <a:custGeom>
              <a:avLst/>
              <a:ahLst/>
              <a:rect l="l" t="t" r="r" b="b"/>
              <a:pathLst>
                <a:path w="2771" h="1291" extrusionOk="0">
                  <a:moveTo>
                    <a:pt x="321" y="0"/>
                  </a:moveTo>
                  <a:cubicBezTo>
                    <a:pt x="119" y="0"/>
                    <a:pt x="1" y="330"/>
                    <a:pt x="217" y="423"/>
                  </a:cubicBezTo>
                  <a:cubicBezTo>
                    <a:pt x="900" y="730"/>
                    <a:pt x="1584" y="1038"/>
                    <a:pt x="2284" y="1277"/>
                  </a:cubicBezTo>
                  <a:cubicBezTo>
                    <a:pt x="2311" y="1286"/>
                    <a:pt x="2338" y="1291"/>
                    <a:pt x="2363" y="1291"/>
                  </a:cubicBezTo>
                  <a:cubicBezTo>
                    <a:pt x="2612" y="1291"/>
                    <a:pt x="2770" y="873"/>
                    <a:pt x="2507" y="764"/>
                  </a:cubicBezTo>
                  <a:cubicBezTo>
                    <a:pt x="1806" y="474"/>
                    <a:pt x="1105" y="235"/>
                    <a:pt x="388" y="13"/>
                  </a:cubicBezTo>
                  <a:cubicBezTo>
                    <a:pt x="365" y="4"/>
                    <a:pt x="342" y="0"/>
                    <a:pt x="3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4" name="Google Shape;162;p8"/>
            <p:cNvSpPr/>
            <p:nvPr/>
          </p:nvSpPr>
          <p:spPr>
            <a:xfrm>
              <a:off x="8377526" y="679878"/>
              <a:ext cx="140651" cy="62003"/>
            </a:xfrm>
            <a:custGeom>
              <a:avLst/>
              <a:ahLst/>
              <a:rect l="l" t="t" r="r" b="b"/>
              <a:pathLst>
                <a:path w="2838" h="1251" extrusionOk="0">
                  <a:moveTo>
                    <a:pt x="418" y="0"/>
                  </a:moveTo>
                  <a:cubicBezTo>
                    <a:pt x="182" y="0"/>
                    <a:pt x="1" y="371"/>
                    <a:pt x="274" y="483"/>
                  </a:cubicBezTo>
                  <a:cubicBezTo>
                    <a:pt x="924" y="774"/>
                    <a:pt x="1624" y="1013"/>
                    <a:pt x="2308" y="1235"/>
                  </a:cubicBezTo>
                  <a:cubicBezTo>
                    <a:pt x="2344" y="1246"/>
                    <a:pt x="2378" y="1250"/>
                    <a:pt x="2410" y="1250"/>
                  </a:cubicBezTo>
                  <a:cubicBezTo>
                    <a:pt x="2741" y="1250"/>
                    <a:pt x="2837" y="728"/>
                    <a:pt x="2479" y="603"/>
                  </a:cubicBezTo>
                  <a:cubicBezTo>
                    <a:pt x="1812" y="381"/>
                    <a:pt x="1146" y="176"/>
                    <a:pt x="462" y="5"/>
                  </a:cubicBezTo>
                  <a:cubicBezTo>
                    <a:pt x="447" y="2"/>
                    <a:pt x="433" y="0"/>
                    <a:pt x="4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5" name="Google Shape;163;p8"/>
            <p:cNvSpPr/>
            <p:nvPr/>
          </p:nvSpPr>
          <p:spPr>
            <a:xfrm>
              <a:off x="8587616" y="783214"/>
              <a:ext cx="142485" cy="69437"/>
            </a:xfrm>
            <a:custGeom>
              <a:avLst/>
              <a:ahLst/>
              <a:rect l="l" t="t" r="r" b="b"/>
              <a:pathLst>
                <a:path w="2875" h="1401" extrusionOk="0">
                  <a:moveTo>
                    <a:pt x="332" y="1"/>
                  </a:moveTo>
                  <a:cubicBezTo>
                    <a:pt x="115" y="1"/>
                    <a:pt x="0" y="343"/>
                    <a:pt x="256" y="449"/>
                  </a:cubicBezTo>
                  <a:cubicBezTo>
                    <a:pt x="905" y="825"/>
                    <a:pt x="1589" y="1132"/>
                    <a:pt x="2289" y="1388"/>
                  </a:cubicBezTo>
                  <a:cubicBezTo>
                    <a:pt x="2319" y="1397"/>
                    <a:pt x="2347" y="1401"/>
                    <a:pt x="2375" y="1401"/>
                  </a:cubicBezTo>
                  <a:cubicBezTo>
                    <a:pt x="2686" y="1401"/>
                    <a:pt x="2875" y="913"/>
                    <a:pt x="2545" y="756"/>
                  </a:cubicBezTo>
                  <a:cubicBezTo>
                    <a:pt x="1879" y="449"/>
                    <a:pt x="1161" y="192"/>
                    <a:pt x="427" y="21"/>
                  </a:cubicBezTo>
                  <a:cubicBezTo>
                    <a:pt x="394" y="7"/>
                    <a:pt x="362" y="1"/>
                    <a:pt x="3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6" name="Google Shape;164;p8"/>
            <p:cNvSpPr/>
            <p:nvPr/>
          </p:nvSpPr>
          <p:spPr>
            <a:xfrm>
              <a:off x="7896683" y="331904"/>
              <a:ext cx="202552" cy="93971"/>
            </a:xfrm>
            <a:custGeom>
              <a:avLst/>
              <a:ahLst/>
              <a:rect l="l" t="t" r="r" b="b"/>
              <a:pathLst>
                <a:path w="4087" h="1896" extrusionOk="0">
                  <a:moveTo>
                    <a:pt x="382" y="0"/>
                  </a:moveTo>
                  <a:cubicBezTo>
                    <a:pt x="78" y="0"/>
                    <a:pt x="0" y="497"/>
                    <a:pt x="323" y="636"/>
                  </a:cubicBezTo>
                  <a:cubicBezTo>
                    <a:pt x="1382" y="1063"/>
                    <a:pt x="2441" y="1558"/>
                    <a:pt x="3535" y="1883"/>
                  </a:cubicBezTo>
                  <a:cubicBezTo>
                    <a:pt x="3565" y="1892"/>
                    <a:pt x="3594" y="1896"/>
                    <a:pt x="3622" y="1896"/>
                  </a:cubicBezTo>
                  <a:cubicBezTo>
                    <a:pt x="3914" y="1896"/>
                    <a:pt x="4086" y="1442"/>
                    <a:pt x="3774" y="1302"/>
                  </a:cubicBezTo>
                  <a:cubicBezTo>
                    <a:pt x="2732" y="789"/>
                    <a:pt x="1587" y="414"/>
                    <a:pt x="494" y="21"/>
                  </a:cubicBezTo>
                  <a:cubicBezTo>
                    <a:pt x="454" y="7"/>
                    <a:pt x="417" y="0"/>
                    <a:pt x="38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7" name="Google Shape;165;p8"/>
            <p:cNvSpPr/>
            <p:nvPr/>
          </p:nvSpPr>
          <p:spPr>
            <a:xfrm>
              <a:off x="8209662" y="472759"/>
              <a:ext cx="172717" cy="67108"/>
            </a:xfrm>
            <a:custGeom>
              <a:avLst/>
              <a:ahLst/>
              <a:rect l="l" t="t" r="r" b="b"/>
              <a:pathLst>
                <a:path w="3485" h="1354" extrusionOk="0">
                  <a:moveTo>
                    <a:pt x="328" y="1"/>
                  </a:moveTo>
                  <a:cubicBezTo>
                    <a:pt x="71" y="1"/>
                    <a:pt x="0" y="401"/>
                    <a:pt x="278" y="493"/>
                  </a:cubicBezTo>
                  <a:cubicBezTo>
                    <a:pt x="1133" y="784"/>
                    <a:pt x="1987" y="1194"/>
                    <a:pt x="2893" y="1348"/>
                  </a:cubicBezTo>
                  <a:cubicBezTo>
                    <a:pt x="2913" y="1352"/>
                    <a:pt x="2934" y="1354"/>
                    <a:pt x="2954" y="1354"/>
                  </a:cubicBezTo>
                  <a:cubicBezTo>
                    <a:pt x="3252" y="1354"/>
                    <a:pt x="3485" y="909"/>
                    <a:pt x="3149" y="750"/>
                  </a:cubicBezTo>
                  <a:cubicBezTo>
                    <a:pt x="2295" y="374"/>
                    <a:pt x="1321" y="237"/>
                    <a:pt x="415" y="15"/>
                  </a:cubicBezTo>
                  <a:cubicBezTo>
                    <a:pt x="384" y="5"/>
                    <a:pt x="355" y="1"/>
                    <a:pt x="32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8" name="Google Shape;166;p8"/>
            <p:cNvSpPr/>
            <p:nvPr/>
          </p:nvSpPr>
          <p:spPr>
            <a:xfrm>
              <a:off x="8468967" y="557064"/>
              <a:ext cx="123950" cy="56749"/>
            </a:xfrm>
            <a:custGeom>
              <a:avLst/>
              <a:ahLst/>
              <a:rect l="l" t="t" r="r" b="b"/>
              <a:pathLst>
                <a:path w="2501" h="1145" extrusionOk="0">
                  <a:moveTo>
                    <a:pt x="349" y="0"/>
                  </a:moveTo>
                  <a:cubicBezTo>
                    <a:pt x="148" y="0"/>
                    <a:pt x="1" y="304"/>
                    <a:pt x="224" y="415"/>
                  </a:cubicBezTo>
                  <a:cubicBezTo>
                    <a:pt x="770" y="655"/>
                    <a:pt x="1300" y="996"/>
                    <a:pt x="1864" y="1133"/>
                  </a:cubicBezTo>
                  <a:cubicBezTo>
                    <a:pt x="1893" y="1141"/>
                    <a:pt x="1922" y="1145"/>
                    <a:pt x="1950" y="1145"/>
                  </a:cubicBezTo>
                  <a:cubicBezTo>
                    <a:pt x="2281" y="1145"/>
                    <a:pt x="2501" y="624"/>
                    <a:pt x="2154" y="467"/>
                  </a:cubicBezTo>
                  <a:cubicBezTo>
                    <a:pt x="1590" y="227"/>
                    <a:pt x="975" y="159"/>
                    <a:pt x="394" y="5"/>
                  </a:cubicBezTo>
                  <a:cubicBezTo>
                    <a:pt x="379" y="2"/>
                    <a:pt x="364" y="0"/>
                    <a:pt x="34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19" name="Google Shape;167;p8"/>
            <p:cNvSpPr/>
            <p:nvPr/>
          </p:nvSpPr>
          <p:spPr>
            <a:xfrm>
              <a:off x="8636137" y="643153"/>
              <a:ext cx="141989" cy="81382"/>
            </a:xfrm>
            <a:custGeom>
              <a:avLst/>
              <a:ahLst/>
              <a:rect l="l" t="t" r="r" b="b"/>
              <a:pathLst>
                <a:path w="2865" h="1642" extrusionOk="0">
                  <a:moveTo>
                    <a:pt x="387" y="0"/>
                  </a:moveTo>
                  <a:cubicBezTo>
                    <a:pt x="150" y="0"/>
                    <a:pt x="1" y="382"/>
                    <a:pt x="251" y="507"/>
                  </a:cubicBezTo>
                  <a:cubicBezTo>
                    <a:pt x="610" y="678"/>
                    <a:pt x="951" y="848"/>
                    <a:pt x="1293" y="1053"/>
                  </a:cubicBezTo>
                  <a:cubicBezTo>
                    <a:pt x="1327" y="1105"/>
                    <a:pt x="1361" y="1139"/>
                    <a:pt x="1413" y="1173"/>
                  </a:cubicBezTo>
                  <a:lnTo>
                    <a:pt x="2130" y="1583"/>
                  </a:lnTo>
                  <a:cubicBezTo>
                    <a:pt x="2198" y="1624"/>
                    <a:pt x="2265" y="1642"/>
                    <a:pt x="2328" y="1642"/>
                  </a:cubicBezTo>
                  <a:cubicBezTo>
                    <a:pt x="2657" y="1642"/>
                    <a:pt x="2865" y="1149"/>
                    <a:pt x="2506" y="934"/>
                  </a:cubicBezTo>
                  <a:cubicBezTo>
                    <a:pt x="1874" y="558"/>
                    <a:pt x="1173" y="233"/>
                    <a:pt x="456" y="11"/>
                  </a:cubicBezTo>
                  <a:cubicBezTo>
                    <a:pt x="432" y="4"/>
                    <a:pt x="409" y="0"/>
                    <a:pt x="38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0" name="Google Shape;168;p8"/>
            <p:cNvSpPr/>
            <p:nvPr/>
          </p:nvSpPr>
          <p:spPr>
            <a:xfrm>
              <a:off x="7867492" y="150160"/>
              <a:ext cx="150861" cy="72857"/>
            </a:xfrm>
            <a:custGeom>
              <a:avLst/>
              <a:ahLst/>
              <a:rect l="l" t="t" r="r" b="b"/>
              <a:pathLst>
                <a:path w="3044" h="1470" extrusionOk="0">
                  <a:moveTo>
                    <a:pt x="419" y="0"/>
                  </a:moveTo>
                  <a:cubicBezTo>
                    <a:pt x="158" y="0"/>
                    <a:pt x="0" y="420"/>
                    <a:pt x="280" y="544"/>
                  </a:cubicBezTo>
                  <a:cubicBezTo>
                    <a:pt x="1031" y="868"/>
                    <a:pt x="1783" y="1176"/>
                    <a:pt x="2552" y="1449"/>
                  </a:cubicBezTo>
                  <a:cubicBezTo>
                    <a:pt x="2590" y="1463"/>
                    <a:pt x="2626" y="1469"/>
                    <a:pt x="2659" y="1469"/>
                  </a:cubicBezTo>
                  <a:cubicBezTo>
                    <a:pt x="2954" y="1469"/>
                    <a:pt x="3044" y="972"/>
                    <a:pt x="2706" y="834"/>
                  </a:cubicBezTo>
                  <a:cubicBezTo>
                    <a:pt x="1988" y="544"/>
                    <a:pt x="1253" y="253"/>
                    <a:pt x="502" y="14"/>
                  </a:cubicBezTo>
                  <a:cubicBezTo>
                    <a:pt x="473" y="5"/>
                    <a:pt x="445" y="0"/>
                    <a:pt x="41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1" name="Google Shape;169;p8"/>
            <p:cNvSpPr/>
            <p:nvPr/>
          </p:nvSpPr>
          <p:spPr>
            <a:xfrm>
              <a:off x="8160696" y="292155"/>
              <a:ext cx="178020" cy="81332"/>
            </a:xfrm>
            <a:custGeom>
              <a:avLst/>
              <a:ahLst/>
              <a:rect l="l" t="t" r="r" b="b"/>
              <a:pathLst>
                <a:path w="3592" h="1641" extrusionOk="0">
                  <a:moveTo>
                    <a:pt x="316" y="1"/>
                  </a:moveTo>
                  <a:cubicBezTo>
                    <a:pt x="67" y="1"/>
                    <a:pt x="1" y="408"/>
                    <a:pt x="275" y="515"/>
                  </a:cubicBezTo>
                  <a:cubicBezTo>
                    <a:pt x="1198" y="874"/>
                    <a:pt x="2104" y="1318"/>
                    <a:pt x="3060" y="1626"/>
                  </a:cubicBezTo>
                  <a:cubicBezTo>
                    <a:pt x="3096" y="1636"/>
                    <a:pt x="3130" y="1641"/>
                    <a:pt x="3162" y="1641"/>
                  </a:cubicBezTo>
                  <a:cubicBezTo>
                    <a:pt x="3493" y="1641"/>
                    <a:pt x="3591" y="1117"/>
                    <a:pt x="3248" y="976"/>
                  </a:cubicBezTo>
                  <a:cubicBezTo>
                    <a:pt x="2326" y="600"/>
                    <a:pt x="1352" y="327"/>
                    <a:pt x="412" y="19"/>
                  </a:cubicBezTo>
                  <a:cubicBezTo>
                    <a:pt x="378" y="7"/>
                    <a:pt x="345" y="1"/>
                    <a:pt x="316"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2" name="Google Shape;170;p8"/>
            <p:cNvSpPr/>
            <p:nvPr/>
          </p:nvSpPr>
          <p:spPr>
            <a:xfrm>
              <a:off x="8437297" y="392320"/>
              <a:ext cx="164291" cy="78259"/>
            </a:xfrm>
            <a:custGeom>
              <a:avLst/>
              <a:ahLst/>
              <a:rect l="l" t="t" r="r" b="b"/>
              <a:pathLst>
                <a:path w="3315" h="1579" extrusionOk="0">
                  <a:moveTo>
                    <a:pt x="389" y="0"/>
                  </a:moveTo>
                  <a:cubicBezTo>
                    <a:pt x="144" y="0"/>
                    <a:pt x="0" y="404"/>
                    <a:pt x="247" y="527"/>
                  </a:cubicBezTo>
                  <a:cubicBezTo>
                    <a:pt x="1085" y="869"/>
                    <a:pt x="1871" y="1330"/>
                    <a:pt x="2742" y="1569"/>
                  </a:cubicBezTo>
                  <a:cubicBezTo>
                    <a:pt x="2767" y="1576"/>
                    <a:pt x="2792" y="1579"/>
                    <a:pt x="2816" y="1579"/>
                  </a:cubicBezTo>
                  <a:cubicBezTo>
                    <a:pt x="3118" y="1579"/>
                    <a:pt x="3315" y="1111"/>
                    <a:pt x="2998" y="937"/>
                  </a:cubicBezTo>
                  <a:cubicBezTo>
                    <a:pt x="2195" y="527"/>
                    <a:pt x="1307" y="322"/>
                    <a:pt x="470" y="15"/>
                  </a:cubicBezTo>
                  <a:cubicBezTo>
                    <a:pt x="442" y="5"/>
                    <a:pt x="415"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3" name="Google Shape;171;p8"/>
            <p:cNvSpPr/>
            <p:nvPr/>
          </p:nvSpPr>
          <p:spPr>
            <a:xfrm>
              <a:off x="8664585" y="500315"/>
              <a:ext cx="209193" cy="101851"/>
            </a:xfrm>
            <a:custGeom>
              <a:avLst/>
              <a:ahLst/>
              <a:rect l="l" t="t" r="r" b="b"/>
              <a:pathLst>
                <a:path w="4221" h="2055" extrusionOk="0">
                  <a:moveTo>
                    <a:pt x="411" y="1"/>
                  </a:moveTo>
                  <a:cubicBezTo>
                    <a:pt x="147" y="1"/>
                    <a:pt x="1" y="448"/>
                    <a:pt x="275" y="569"/>
                  </a:cubicBezTo>
                  <a:cubicBezTo>
                    <a:pt x="1334" y="1031"/>
                    <a:pt x="2376" y="1492"/>
                    <a:pt x="3401" y="2005"/>
                  </a:cubicBezTo>
                  <a:cubicBezTo>
                    <a:pt x="3471" y="2039"/>
                    <a:pt x="3539" y="2055"/>
                    <a:pt x="3603" y="2055"/>
                  </a:cubicBezTo>
                  <a:cubicBezTo>
                    <a:pt x="3980" y="2055"/>
                    <a:pt x="4221" y="1523"/>
                    <a:pt x="3812" y="1304"/>
                  </a:cubicBezTo>
                  <a:cubicBezTo>
                    <a:pt x="3624" y="1202"/>
                    <a:pt x="3436" y="1082"/>
                    <a:pt x="3231" y="997"/>
                  </a:cubicBezTo>
                  <a:cubicBezTo>
                    <a:pt x="3175" y="963"/>
                    <a:pt x="3106" y="945"/>
                    <a:pt x="3036" y="945"/>
                  </a:cubicBezTo>
                  <a:cubicBezTo>
                    <a:pt x="2998" y="945"/>
                    <a:pt x="2959" y="950"/>
                    <a:pt x="2923" y="962"/>
                  </a:cubicBezTo>
                  <a:cubicBezTo>
                    <a:pt x="2120" y="655"/>
                    <a:pt x="1317" y="347"/>
                    <a:pt x="514" y="23"/>
                  </a:cubicBezTo>
                  <a:cubicBezTo>
                    <a:pt x="478" y="8"/>
                    <a:pt x="444" y="1"/>
                    <a:pt x="41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4" name="Google Shape;172;p8"/>
            <p:cNvSpPr/>
            <p:nvPr/>
          </p:nvSpPr>
          <p:spPr>
            <a:xfrm>
              <a:off x="8046061" y="32550"/>
              <a:ext cx="155767" cy="82323"/>
            </a:xfrm>
            <a:custGeom>
              <a:avLst/>
              <a:ahLst/>
              <a:rect l="l" t="t" r="r" b="b"/>
              <a:pathLst>
                <a:path w="3143" h="1661" extrusionOk="0">
                  <a:moveTo>
                    <a:pt x="432" y="1"/>
                  </a:moveTo>
                  <a:cubicBezTo>
                    <a:pt x="201" y="1"/>
                    <a:pt x="0" y="340"/>
                    <a:pt x="213" y="525"/>
                  </a:cubicBezTo>
                  <a:cubicBezTo>
                    <a:pt x="880" y="1088"/>
                    <a:pt x="1683" y="1481"/>
                    <a:pt x="2537" y="1652"/>
                  </a:cubicBezTo>
                  <a:cubicBezTo>
                    <a:pt x="2564" y="1658"/>
                    <a:pt x="2591" y="1660"/>
                    <a:pt x="2616" y="1660"/>
                  </a:cubicBezTo>
                  <a:cubicBezTo>
                    <a:pt x="3002" y="1660"/>
                    <a:pt x="3142" y="1082"/>
                    <a:pt x="2725" y="986"/>
                  </a:cubicBezTo>
                  <a:cubicBezTo>
                    <a:pt x="1956" y="815"/>
                    <a:pt x="1222" y="508"/>
                    <a:pt x="572" y="46"/>
                  </a:cubicBezTo>
                  <a:cubicBezTo>
                    <a:pt x="526" y="15"/>
                    <a:pt x="479" y="1"/>
                    <a:pt x="4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5" name="Google Shape;173;p8"/>
            <p:cNvSpPr/>
            <p:nvPr/>
          </p:nvSpPr>
          <p:spPr>
            <a:xfrm>
              <a:off x="8355769" y="186935"/>
              <a:ext cx="177474" cy="75831"/>
            </a:xfrm>
            <a:custGeom>
              <a:avLst/>
              <a:ahLst/>
              <a:rect l="l" t="t" r="r" b="b"/>
              <a:pathLst>
                <a:path w="3581" h="1530" extrusionOk="0">
                  <a:moveTo>
                    <a:pt x="411" y="0"/>
                  </a:moveTo>
                  <a:cubicBezTo>
                    <a:pt x="115" y="0"/>
                    <a:pt x="1" y="440"/>
                    <a:pt x="321" y="536"/>
                  </a:cubicBezTo>
                  <a:cubicBezTo>
                    <a:pt x="1209" y="776"/>
                    <a:pt x="2046" y="1083"/>
                    <a:pt x="2866" y="1493"/>
                  </a:cubicBezTo>
                  <a:cubicBezTo>
                    <a:pt x="2921" y="1518"/>
                    <a:pt x="2974" y="1529"/>
                    <a:pt x="3025" y="1529"/>
                  </a:cubicBezTo>
                  <a:cubicBezTo>
                    <a:pt x="3358" y="1529"/>
                    <a:pt x="3581" y="1056"/>
                    <a:pt x="3225" y="878"/>
                  </a:cubicBezTo>
                  <a:cubicBezTo>
                    <a:pt x="2354" y="434"/>
                    <a:pt x="1431" y="143"/>
                    <a:pt x="474" y="7"/>
                  </a:cubicBezTo>
                  <a:cubicBezTo>
                    <a:pt x="452" y="2"/>
                    <a:pt x="431" y="0"/>
                    <a:pt x="41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6" name="Google Shape;174;p8"/>
            <p:cNvSpPr/>
            <p:nvPr/>
          </p:nvSpPr>
          <p:spPr>
            <a:xfrm>
              <a:off x="8603079" y="282590"/>
              <a:ext cx="139065" cy="60119"/>
            </a:xfrm>
            <a:custGeom>
              <a:avLst/>
              <a:ahLst/>
              <a:rect l="l" t="t" r="r" b="b"/>
              <a:pathLst>
                <a:path w="2806" h="1213" extrusionOk="0">
                  <a:moveTo>
                    <a:pt x="463" y="1"/>
                  </a:moveTo>
                  <a:cubicBezTo>
                    <a:pt x="187" y="1"/>
                    <a:pt x="0" y="410"/>
                    <a:pt x="303" y="537"/>
                  </a:cubicBezTo>
                  <a:cubicBezTo>
                    <a:pt x="901" y="828"/>
                    <a:pt x="1533" y="1050"/>
                    <a:pt x="2182" y="1203"/>
                  </a:cubicBezTo>
                  <a:cubicBezTo>
                    <a:pt x="2207" y="1209"/>
                    <a:pt x="2232" y="1212"/>
                    <a:pt x="2256" y="1212"/>
                  </a:cubicBezTo>
                  <a:cubicBezTo>
                    <a:pt x="2578" y="1212"/>
                    <a:pt x="2805" y="714"/>
                    <a:pt x="2455" y="571"/>
                  </a:cubicBezTo>
                  <a:cubicBezTo>
                    <a:pt x="1823" y="315"/>
                    <a:pt x="1191" y="127"/>
                    <a:pt x="525" y="7"/>
                  </a:cubicBezTo>
                  <a:cubicBezTo>
                    <a:pt x="504" y="3"/>
                    <a:pt x="483" y="1"/>
                    <a:pt x="46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7" name="Google Shape;175;p8"/>
            <p:cNvSpPr/>
            <p:nvPr/>
          </p:nvSpPr>
          <p:spPr>
            <a:xfrm>
              <a:off x="8814160" y="392964"/>
              <a:ext cx="162111" cy="79449"/>
            </a:xfrm>
            <a:custGeom>
              <a:avLst/>
              <a:ahLst/>
              <a:rect l="l" t="t" r="r" b="b"/>
              <a:pathLst>
                <a:path w="3271" h="1603" extrusionOk="0">
                  <a:moveTo>
                    <a:pt x="389" y="0"/>
                  </a:moveTo>
                  <a:cubicBezTo>
                    <a:pt x="71" y="0"/>
                    <a:pt x="0" y="550"/>
                    <a:pt x="332" y="617"/>
                  </a:cubicBezTo>
                  <a:cubicBezTo>
                    <a:pt x="1101" y="771"/>
                    <a:pt x="1853" y="1095"/>
                    <a:pt x="2502" y="1539"/>
                  </a:cubicBezTo>
                  <a:cubicBezTo>
                    <a:pt x="2574" y="1583"/>
                    <a:pt x="2644" y="1603"/>
                    <a:pt x="2710" y="1603"/>
                  </a:cubicBezTo>
                  <a:cubicBezTo>
                    <a:pt x="3052" y="1603"/>
                    <a:pt x="3271" y="1083"/>
                    <a:pt x="2912" y="839"/>
                  </a:cubicBezTo>
                  <a:cubicBezTo>
                    <a:pt x="2160" y="360"/>
                    <a:pt x="1306" y="70"/>
                    <a:pt x="418" y="2"/>
                  </a:cubicBezTo>
                  <a:cubicBezTo>
                    <a:pt x="408" y="1"/>
                    <a:pt x="398" y="0"/>
                    <a:pt x="389"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63" name="Google Shape;176;p8"/>
          <p:cNvGrpSpPr/>
          <p:nvPr/>
        </p:nvGrpSpPr>
        <p:grpSpPr>
          <a:xfrm rot="1250769">
            <a:off x="8336597" y="499826"/>
            <a:ext cx="393581" cy="383430"/>
            <a:chOff x="397551" y="281000"/>
            <a:chExt cx="457711" cy="445973"/>
          </a:xfrm>
        </p:grpSpPr>
        <p:sp>
          <p:nvSpPr>
            <p:cNvPr id="1048828" name="Google Shape;177;p8"/>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9" name="Google Shape;178;p8"/>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37" name="Shape 179"/>
        <p:cNvGrpSpPr/>
        <p:nvPr/>
      </p:nvGrpSpPr>
      <p:grpSpPr>
        <a:xfrm>
          <a:off x="0" y="0"/>
          <a:ext cx="0" cy="0"/>
          <a:chOff x="0" y="0"/>
          <a:chExt cx="0" cy="0"/>
        </a:xfrm>
      </p:grpSpPr>
      <p:pic>
        <p:nvPicPr>
          <p:cNvPr id="2097158" name="Google Shape;180;p9"/>
          <p:cNvPicPr preferRelativeResize="0">
            <a:picLocks/>
          </p:cNvPicPr>
          <p:nvPr/>
        </p:nvPicPr>
        <p:blipFill>
          <a:blip xmlns:r="http://schemas.openxmlformats.org/officeDocument/2006/relationships" r:embed="rId1">
            <a:alphaModFix/>
          </a:blip>
          <a:stretch>
            <a:fillRect/>
          </a:stretch>
        </p:blipFill>
        <p:spPr>
          <a:xfrm>
            <a:off x="0" y="4465"/>
            <a:ext cx="9144003" cy="5134572"/>
          </a:xfrm>
          <a:prstGeom prst="rect"/>
          <a:noFill/>
          <a:ln>
            <a:noFill/>
          </a:ln>
        </p:spPr>
      </p:pic>
      <p:sp>
        <p:nvSpPr>
          <p:cNvPr id="1048737" name="Google Shape;181;p9"/>
          <p:cNvSpPr txBox="1">
            <a:spLocks noGrp="1"/>
          </p:cNvSpPr>
          <p:nvPr>
            <p:ph type="title"/>
          </p:nvPr>
        </p:nvSpPr>
        <p:spPr>
          <a:xfrm>
            <a:off x="724075" y="1333388"/>
            <a:ext cx="2937000" cy="759000"/>
          </a:xfrm>
          <a:prstGeom prst="rect"/>
        </p:spPr>
        <p:txBody>
          <a:bodyPr anchor="ctr" anchorCtr="0" bIns="91425" lIns="91425" rIns="91425" spcFirstLastPara="1" tIns="91425" wrap="square">
            <a:noAutofit/>
          </a:bodyPr>
          <a:lstStyle>
            <a:lvl1pPr lvl="0" rtl="0">
              <a:spcBef>
                <a:spcPts val="0"/>
              </a:spcBef>
              <a:spcAft>
                <a:spcPts val="0"/>
              </a:spcAft>
              <a:buSzPts val="3600"/>
              <a:buNone/>
              <a:defRPr sz="50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738" name="Google Shape;182;p9"/>
          <p:cNvSpPr txBox="1">
            <a:spLocks noGrp="1"/>
          </p:cNvSpPr>
          <p:nvPr>
            <p:ph type="subTitle" idx="1"/>
          </p:nvPr>
        </p:nvSpPr>
        <p:spPr>
          <a:xfrm>
            <a:off x="724075" y="2092263"/>
            <a:ext cx="3750600" cy="17178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600"/>
            </a:lvl1pPr>
            <a:lvl2pPr algn="ctr" lvl="1" rtl="0">
              <a:lnSpc>
                <a:spcPct val="100000"/>
              </a:lnSpc>
              <a:spcBef>
                <a:spcPts val="0"/>
              </a:spcBef>
              <a:spcAft>
                <a:spcPts val="0"/>
              </a:spcAft>
              <a:buSzPts val="1400"/>
              <a:buNone/>
            </a:lvl2pPr>
            <a:lvl3pPr algn="ctr" lvl="2" rtl="0">
              <a:lnSpc>
                <a:spcPct val="100000"/>
              </a:lnSpc>
              <a:spcBef>
                <a:spcPts val="0"/>
              </a:spcBef>
              <a:spcAft>
                <a:spcPts val="0"/>
              </a:spcAft>
              <a:buSzPts val="1400"/>
              <a:buNone/>
            </a:lvl3pPr>
            <a:lvl4pPr algn="ctr" lvl="3" rtl="0">
              <a:lnSpc>
                <a:spcPct val="100000"/>
              </a:lnSpc>
              <a:spcBef>
                <a:spcPts val="0"/>
              </a:spcBef>
              <a:spcAft>
                <a:spcPts val="0"/>
              </a:spcAft>
              <a:buSzPts val="1400"/>
              <a:buNone/>
            </a:lvl4pPr>
            <a:lvl5pPr algn="ctr" lvl="4" rtl="0">
              <a:lnSpc>
                <a:spcPct val="100000"/>
              </a:lnSpc>
              <a:spcBef>
                <a:spcPts val="0"/>
              </a:spcBef>
              <a:spcAft>
                <a:spcPts val="0"/>
              </a:spcAft>
              <a:buSzPts val="1400"/>
              <a:buNone/>
            </a:lvl5pPr>
            <a:lvl6pPr algn="ctr" lvl="5" rtl="0">
              <a:lnSpc>
                <a:spcPct val="100000"/>
              </a:lnSpc>
              <a:spcBef>
                <a:spcPts val="0"/>
              </a:spcBef>
              <a:spcAft>
                <a:spcPts val="0"/>
              </a:spcAft>
              <a:buSzPts val="1400"/>
              <a:buNone/>
            </a:lvl6pPr>
            <a:lvl7pPr algn="ctr" lvl="6" rtl="0">
              <a:lnSpc>
                <a:spcPct val="100000"/>
              </a:lnSpc>
              <a:spcBef>
                <a:spcPts val="0"/>
              </a:spcBef>
              <a:spcAft>
                <a:spcPts val="0"/>
              </a:spcAft>
              <a:buSzPts val="1400"/>
              <a:buNone/>
            </a:lvl7pPr>
            <a:lvl8pPr algn="ctr" lvl="7" rtl="0">
              <a:lnSpc>
                <a:spcPct val="100000"/>
              </a:lnSpc>
              <a:spcBef>
                <a:spcPts val="0"/>
              </a:spcBef>
              <a:spcAft>
                <a:spcPts val="0"/>
              </a:spcAft>
              <a:buSzPts val="1400"/>
              <a:buNone/>
            </a:lvl8pPr>
            <a:lvl9pPr algn="ctr" lvl="8" rtl="0">
              <a:lnSpc>
                <a:spcPct val="100000"/>
              </a:lnSpc>
              <a:spcBef>
                <a:spcPts val="0"/>
              </a:spcBef>
              <a:spcAft>
                <a:spcPts val="0"/>
              </a:spcAft>
              <a:buSzPts val="1400"/>
              <a:buNone/>
            </a:lvl9pPr>
          </a:lstStyle>
          <a:p/>
        </p:txBody>
      </p:sp>
      <p:grpSp>
        <p:nvGrpSpPr>
          <p:cNvPr id="138" name="Google Shape;183;p9"/>
          <p:cNvGrpSpPr/>
          <p:nvPr/>
        </p:nvGrpSpPr>
        <p:grpSpPr>
          <a:xfrm>
            <a:off x="6998750" y="3962726"/>
            <a:ext cx="2194138" cy="1180771"/>
            <a:chOff x="7365450" y="3962726"/>
            <a:chExt cx="2194138" cy="1180771"/>
          </a:xfrm>
        </p:grpSpPr>
        <p:sp>
          <p:nvSpPr>
            <p:cNvPr id="1048739" name="Google Shape;184;p9"/>
            <p:cNvSpPr/>
            <p:nvPr/>
          </p:nvSpPr>
          <p:spPr>
            <a:xfrm>
              <a:off x="7365450" y="3962726"/>
              <a:ext cx="2194138" cy="1180771"/>
            </a:xfrm>
            <a:custGeom>
              <a:avLst/>
              <a:ahLst/>
              <a:rect l="l" t="t" r="r" b="b"/>
              <a:pathLst>
                <a:path w="36070" h="19411" extrusionOk="0">
                  <a:moveTo>
                    <a:pt x="14985" y="19376"/>
                  </a:moveTo>
                  <a:lnTo>
                    <a:pt x="15036" y="19342"/>
                  </a:lnTo>
                  <a:cubicBezTo>
                    <a:pt x="15036" y="19325"/>
                    <a:pt x="15019" y="19308"/>
                    <a:pt x="15019" y="19291"/>
                  </a:cubicBezTo>
                  <a:cubicBezTo>
                    <a:pt x="15019" y="19222"/>
                    <a:pt x="15036" y="19154"/>
                    <a:pt x="15070" y="19103"/>
                  </a:cubicBezTo>
                  <a:cubicBezTo>
                    <a:pt x="15105" y="19068"/>
                    <a:pt x="15139" y="19086"/>
                    <a:pt x="15190" y="19086"/>
                  </a:cubicBezTo>
                  <a:cubicBezTo>
                    <a:pt x="15224" y="19103"/>
                    <a:pt x="15275" y="19103"/>
                    <a:pt x="15310" y="19103"/>
                  </a:cubicBezTo>
                  <a:cubicBezTo>
                    <a:pt x="15344" y="19103"/>
                    <a:pt x="15361" y="19034"/>
                    <a:pt x="15344" y="19000"/>
                  </a:cubicBezTo>
                  <a:cubicBezTo>
                    <a:pt x="15327" y="18949"/>
                    <a:pt x="15292" y="18863"/>
                    <a:pt x="15275" y="18795"/>
                  </a:cubicBezTo>
                  <a:lnTo>
                    <a:pt x="15720" y="18693"/>
                  </a:lnTo>
                  <a:cubicBezTo>
                    <a:pt x="15754" y="18744"/>
                    <a:pt x="15788" y="18778"/>
                    <a:pt x="15805" y="18829"/>
                  </a:cubicBezTo>
                  <a:cubicBezTo>
                    <a:pt x="15822" y="18898"/>
                    <a:pt x="15822" y="18949"/>
                    <a:pt x="15822" y="19017"/>
                  </a:cubicBezTo>
                  <a:cubicBezTo>
                    <a:pt x="15822" y="19051"/>
                    <a:pt x="15908" y="19120"/>
                    <a:pt x="15925" y="19120"/>
                  </a:cubicBezTo>
                  <a:cubicBezTo>
                    <a:pt x="16010" y="19051"/>
                    <a:pt x="16130" y="19034"/>
                    <a:pt x="16232" y="19068"/>
                  </a:cubicBezTo>
                  <a:cubicBezTo>
                    <a:pt x="16318" y="19017"/>
                    <a:pt x="16403" y="18983"/>
                    <a:pt x="16506" y="18983"/>
                  </a:cubicBezTo>
                  <a:cubicBezTo>
                    <a:pt x="16574" y="18949"/>
                    <a:pt x="16642" y="18932"/>
                    <a:pt x="16711" y="18932"/>
                  </a:cubicBezTo>
                  <a:cubicBezTo>
                    <a:pt x="16796" y="18932"/>
                    <a:pt x="16864" y="18898"/>
                    <a:pt x="16899" y="18829"/>
                  </a:cubicBezTo>
                  <a:cubicBezTo>
                    <a:pt x="16967" y="18727"/>
                    <a:pt x="17069" y="18744"/>
                    <a:pt x="17189" y="18863"/>
                  </a:cubicBezTo>
                  <a:cubicBezTo>
                    <a:pt x="17172" y="18761"/>
                    <a:pt x="17138" y="18675"/>
                    <a:pt x="17087" y="18590"/>
                  </a:cubicBezTo>
                  <a:cubicBezTo>
                    <a:pt x="17018" y="18539"/>
                    <a:pt x="17018" y="18436"/>
                    <a:pt x="17087" y="18385"/>
                  </a:cubicBezTo>
                  <a:lnTo>
                    <a:pt x="17685" y="18248"/>
                  </a:lnTo>
                  <a:cubicBezTo>
                    <a:pt x="17821" y="18385"/>
                    <a:pt x="17821" y="18385"/>
                    <a:pt x="17924" y="18368"/>
                  </a:cubicBezTo>
                  <a:cubicBezTo>
                    <a:pt x="17958" y="18368"/>
                    <a:pt x="17975" y="18351"/>
                    <a:pt x="17992" y="18351"/>
                  </a:cubicBezTo>
                  <a:cubicBezTo>
                    <a:pt x="18043" y="18351"/>
                    <a:pt x="18095" y="18385"/>
                    <a:pt x="18112" y="18419"/>
                  </a:cubicBezTo>
                  <a:cubicBezTo>
                    <a:pt x="18146" y="18470"/>
                    <a:pt x="18163" y="18522"/>
                    <a:pt x="18146" y="18556"/>
                  </a:cubicBezTo>
                  <a:cubicBezTo>
                    <a:pt x="18146" y="18573"/>
                    <a:pt x="18146" y="18590"/>
                    <a:pt x="18129" y="18590"/>
                  </a:cubicBezTo>
                  <a:cubicBezTo>
                    <a:pt x="18095" y="18607"/>
                    <a:pt x="18060" y="18624"/>
                    <a:pt x="18026" y="18641"/>
                  </a:cubicBezTo>
                  <a:lnTo>
                    <a:pt x="18026" y="18641"/>
                  </a:lnTo>
                  <a:cubicBezTo>
                    <a:pt x="18112" y="18727"/>
                    <a:pt x="18214" y="18829"/>
                    <a:pt x="18300" y="18915"/>
                  </a:cubicBezTo>
                  <a:cubicBezTo>
                    <a:pt x="18334" y="18915"/>
                    <a:pt x="18351" y="18898"/>
                    <a:pt x="18385" y="18880"/>
                  </a:cubicBezTo>
                  <a:cubicBezTo>
                    <a:pt x="18488" y="18812"/>
                    <a:pt x="18573" y="18744"/>
                    <a:pt x="18658" y="18658"/>
                  </a:cubicBezTo>
                  <a:cubicBezTo>
                    <a:pt x="18676" y="18624"/>
                    <a:pt x="18693" y="18573"/>
                    <a:pt x="18693" y="18522"/>
                  </a:cubicBezTo>
                  <a:cubicBezTo>
                    <a:pt x="18949" y="18556"/>
                    <a:pt x="19205" y="18453"/>
                    <a:pt x="19376" y="18248"/>
                  </a:cubicBezTo>
                  <a:cubicBezTo>
                    <a:pt x="19393" y="18248"/>
                    <a:pt x="19427" y="18248"/>
                    <a:pt x="19462" y="18231"/>
                  </a:cubicBezTo>
                  <a:cubicBezTo>
                    <a:pt x="19496" y="18197"/>
                    <a:pt x="19547" y="18231"/>
                    <a:pt x="19581" y="18282"/>
                  </a:cubicBezTo>
                  <a:cubicBezTo>
                    <a:pt x="19632" y="18334"/>
                    <a:pt x="19701" y="18368"/>
                    <a:pt x="19786" y="18351"/>
                  </a:cubicBezTo>
                  <a:cubicBezTo>
                    <a:pt x="19820" y="18351"/>
                    <a:pt x="19855" y="18334"/>
                    <a:pt x="19889" y="18317"/>
                  </a:cubicBezTo>
                  <a:cubicBezTo>
                    <a:pt x="19923" y="18300"/>
                    <a:pt x="19940" y="18265"/>
                    <a:pt x="19957" y="18231"/>
                  </a:cubicBezTo>
                  <a:cubicBezTo>
                    <a:pt x="20025" y="18095"/>
                    <a:pt x="20179" y="18043"/>
                    <a:pt x="20316" y="18077"/>
                  </a:cubicBezTo>
                  <a:cubicBezTo>
                    <a:pt x="20350" y="18095"/>
                    <a:pt x="20367" y="18095"/>
                    <a:pt x="20401" y="18095"/>
                  </a:cubicBezTo>
                  <a:cubicBezTo>
                    <a:pt x="20521" y="18095"/>
                    <a:pt x="20623" y="18077"/>
                    <a:pt x="20623" y="17924"/>
                  </a:cubicBezTo>
                  <a:cubicBezTo>
                    <a:pt x="20623" y="17907"/>
                    <a:pt x="20623" y="17907"/>
                    <a:pt x="20640" y="17889"/>
                  </a:cubicBezTo>
                  <a:cubicBezTo>
                    <a:pt x="20606" y="17872"/>
                    <a:pt x="20606" y="17838"/>
                    <a:pt x="20589" y="17821"/>
                  </a:cubicBezTo>
                  <a:cubicBezTo>
                    <a:pt x="20589" y="17753"/>
                    <a:pt x="20572" y="17684"/>
                    <a:pt x="20572" y="17616"/>
                  </a:cubicBezTo>
                  <a:cubicBezTo>
                    <a:pt x="20709" y="17582"/>
                    <a:pt x="20760" y="17462"/>
                    <a:pt x="20846" y="17377"/>
                  </a:cubicBezTo>
                  <a:cubicBezTo>
                    <a:pt x="20948" y="17394"/>
                    <a:pt x="21016" y="17411"/>
                    <a:pt x="20914" y="17291"/>
                  </a:cubicBezTo>
                  <a:cubicBezTo>
                    <a:pt x="20897" y="17274"/>
                    <a:pt x="20897" y="17240"/>
                    <a:pt x="20914" y="17223"/>
                  </a:cubicBezTo>
                  <a:cubicBezTo>
                    <a:pt x="20948" y="17189"/>
                    <a:pt x="20982" y="17172"/>
                    <a:pt x="21016" y="17138"/>
                  </a:cubicBezTo>
                  <a:cubicBezTo>
                    <a:pt x="21016" y="17138"/>
                    <a:pt x="21051" y="17138"/>
                    <a:pt x="21068" y="17155"/>
                  </a:cubicBezTo>
                  <a:cubicBezTo>
                    <a:pt x="21221" y="17223"/>
                    <a:pt x="21375" y="17291"/>
                    <a:pt x="21495" y="17394"/>
                  </a:cubicBezTo>
                  <a:cubicBezTo>
                    <a:pt x="21512" y="17411"/>
                    <a:pt x="21546" y="17428"/>
                    <a:pt x="21546" y="17428"/>
                  </a:cubicBezTo>
                  <a:cubicBezTo>
                    <a:pt x="21546" y="17445"/>
                    <a:pt x="21546" y="17497"/>
                    <a:pt x="21529" y="17514"/>
                  </a:cubicBezTo>
                  <a:cubicBezTo>
                    <a:pt x="21546" y="17582"/>
                    <a:pt x="21580" y="17650"/>
                    <a:pt x="21580" y="17736"/>
                  </a:cubicBezTo>
                  <a:cubicBezTo>
                    <a:pt x="21700" y="17702"/>
                    <a:pt x="21802" y="17684"/>
                    <a:pt x="21837" y="17582"/>
                  </a:cubicBezTo>
                  <a:cubicBezTo>
                    <a:pt x="21837" y="17565"/>
                    <a:pt x="21888" y="17582"/>
                    <a:pt x="21922" y="17582"/>
                  </a:cubicBezTo>
                  <a:cubicBezTo>
                    <a:pt x="21939" y="17582"/>
                    <a:pt x="21956" y="17582"/>
                    <a:pt x="21973" y="17599"/>
                  </a:cubicBezTo>
                  <a:cubicBezTo>
                    <a:pt x="22366" y="17821"/>
                    <a:pt x="22366" y="17821"/>
                    <a:pt x="22469" y="17616"/>
                  </a:cubicBezTo>
                  <a:cubicBezTo>
                    <a:pt x="22503" y="17565"/>
                    <a:pt x="22588" y="17582"/>
                    <a:pt x="22674" y="17616"/>
                  </a:cubicBezTo>
                  <a:cubicBezTo>
                    <a:pt x="22742" y="17633"/>
                    <a:pt x="22810" y="17667"/>
                    <a:pt x="22862" y="17702"/>
                  </a:cubicBezTo>
                  <a:cubicBezTo>
                    <a:pt x="22879" y="17667"/>
                    <a:pt x="22879" y="17633"/>
                    <a:pt x="22862" y="17599"/>
                  </a:cubicBezTo>
                  <a:cubicBezTo>
                    <a:pt x="22879" y="17599"/>
                    <a:pt x="22896" y="17616"/>
                    <a:pt x="22913" y="17599"/>
                  </a:cubicBezTo>
                  <a:cubicBezTo>
                    <a:pt x="23169" y="17531"/>
                    <a:pt x="23426" y="17479"/>
                    <a:pt x="23699" y="17445"/>
                  </a:cubicBezTo>
                  <a:cubicBezTo>
                    <a:pt x="23750" y="17445"/>
                    <a:pt x="23784" y="17428"/>
                    <a:pt x="23836" y="17394"/>
                  </a:cubicBezTo>
                  <a:cubicBezTo>
                    <a:pt x="23938" y="17326"/>
                    <a:pt x="24092" y="17309"/>
                    <a:pt x="24211" y="17377"/>
                  </a:cubicBezTo>
                  <a:cubicBezTo>
                    <a:pt x="24229" y="17377"/>
                    <a:pt x="24246" y="17377"/>
                    <a:pt x="24263" y="17377"/>
                  </a:cubicBezTo>
                  <a:cubicBezTo>
                    <a:pt x="24331" y="17377"/>
                    <a:pt x="24365" y="17360"/>
                    <a:pt x="24348" y="17240"/>
                  </a:cubicBezTo>
                  <a:cubicBezTo>
                    <a:pt x="24331" y="17189"/>
                    <a:pt x="24348" y="17121"/>
                    <a:pt x="24382" y="17052"/>
                  </a:cubicBezTo>
                  <a:cubicBezTo>
                    <a:pt x="24399" y="17001"/>
                    <a:pt x="24434" y="16984"/>
                    <a:pt x="24502" y="16984"/>
                  </a:cubicBezTo>
                  <a:lnTo>
                    <a:pt x="24536" y="17035"/>
                  </a:lnTo>
                  <a:cubicBezTo>
                    <a:pt x="24570" y="17138"/>
                    <a:pt x="24656" y="17206"/>
                    <a:pt x="24758" y="17240"/>
                  </a:cubicBezTo>
                  <a:cubicBezTo>
                    <a:pt x="24861" y="17257"/>
                    <a:pt x="24912" y="17189"/>
                    <a:pt x="24929" y="17121"/>
                  </a:cubicBezTo>
                  <a:cubicBezTo>
                    <a:pt x="24946" y="17018"/>
                    <a:pt x="24963" y="16933"/>
                    <a:pt x="24963" y="16830"/>
                  </a:cubicBezTo>
                  <a:lnTo>
                    <a:pt x="24963" y="16813"/>
                  </a:lnTo>
                  <a:cubicBezTo>
                    <a:pt x="25151" y="16813"/>
                    <a:pt x="25322" y="16711"/>
                    <a:pt x="25425" y="16557"/>
                  </a:cubicBezTo>
                  <a:cubicBezTo>
                    <a:pt x="25476" y="16557"/>
                    <a:pt x="25544" y="16557"/>
                    <a:pt x="25595" y="16557"/>
                  </a:cubicBezTo>
                  <a:cubicBezTo>
                    <a:pt x="25749" y="16574"/>
                    <a:pt x="25903" y="16557"/>
                    <a:pt x="26057" y="16506"/>
                  </a:cubicBezTo>
                  <a:cubicBezTo>
                    <a:pt x="26057" y="16523"/>
                    <a:pt x="26057" y="16557"/>
                    <a:pt x="26057" y="16574"/>
                  </a:cubicBezTo>
                  <a:cubicBezTo>
                    <a:pt x="26228" y="16471"/>
                    <a:pt x="26433" y="16403"/>
                    <a:pt x="26638" y="16386"/>
                  </a:cubicBezTo>
                  <a:cubicBezTo>
                    <a:pt x="26706" y="16283"/>
                    <a:pt x="26792" y="16198"/>
                    <a:pt x="26894" y="16147"/>
                  </a:cubicBezTo>
                  <a:cubicBezTo>
                    <a:pt x="26979" y="16113"/>
                    <a:pt x="27065" y="16078"/>
                    <a:pt x="27133" y="16027"/>
                  </a:cubicBezTo>
                  <a:cubicBezTo>
                    <a:pt x="27202" y="16010"/>
                    <a:pt x="27270" y="15993"/>
                    <a:pt x="27321" y="15976"/>
                  </a:cubicBezTo>
                  <a:cubicBezTo>
                    <a:pt x="27492" y="15925"/>
                    <a:pt x="27663" y="15925"/>
                    <a:pt x="27834" y="15942"/>
                  </a:cubicBezTo>
                  <a:lnTo>
                    <a:pt x="28534" y="15771"/>
                  </a:lnTo>
                  <a:cubicBezTo>
                    <a:pt x="28551" y="15788"/>
                    <a:pt x="28568" y="15805"/>
                    <a:pt x="28586" y="15805"/>
                  </a:cubicBezTo>
                  <a:cubicBezTo>
                    <a:pt x="28671" y="15890"/>
                    <a:pt x="28739" y="15942"/>
                    <a:pt x="28825" y="15890"/>
                  </a:cubicBezTo>
                  <a:cubicBezTo>
                    <a:pt x="28893" y="15839"/>
                    <a:pt x="28944" y="15856"/>
                    <a:pt x="29047" y="15907"/>
                  </a:cubicBezTo>
                  <a:cubicBezTo>
                    <a:pt x="29115" y="15959"/>
                    <a:pt x="29184" y="15959"/>
                    <a:pt x="29252" y="15925"/>
                  </a:cubicBezTo>
                  <a:cubicBezTo>
                    <a:pt x="29320" y="15890"/>
                    <a:pt x="29440" y="15907"/>
                    <a:pt x="29457" y="15805"/>
                  </a:cubicBezTo>
                  <a:cubicBezTo>
                    <a:pt x="29713" y="15890"/>
                    <a:pt x="30004" y="15822"/>
                    <a:pt x="30209" y="15634"/>
                  </a:cubicBezTo>
                  <a:cubicBezTo>
                    <a:pt x="30431" y="15651"/>
                    <a:pt x="30619" y="15549"/>
                    <a:pt x="30738" y="15361"/>
                  </a:cubicBezTo>
                  <a:cubicBezTo>
                    <a:pt x="30756" y="15344"/>
                    <a:pt x="30756" y="15309"/>
                    <a:pt x="30756" y="15275"/>
                  </a:cubicBezTo>
                  <a:lnTo>
                    <a:pt x="30841" y="15258"/>
                  </a:lnTo>
                  <a:lnTo>
                    <a:pt x="30995" y="15258"/>
                  </a:lnTo>
                  <a:cubicBezTo>
                    <a:pt x="31131" y="15241"/>
                    <a:pt x="31251" y="15224"/>
                    <a:pt x="31388" y="15190"/>
                  </a:cubicBezTo>
                  <a:cubicBezTo>
                    <a:pt x="31524" y="15258"/>
                    <a:pt x="31695" y="15275"/>
                    <a:pt x="31849" y="15275"/>
                  </a:cubicBezTo>
                  <a:cubicBezTo>
                    <a:pt x="32071" y="15258"/>
                    <a:pt x="32293" y="15173"/>
                    <a:pt x="32481" y="15036"/>
                  </a:cubicBezTo>
                  <a:lnTo>
                    <a:pt x="32532" y="15036"/>
                  </a:lnTo>
                  <a:cubicBezTo>
                    <a:pt x="32618" y="15070"/>
                    <a:pt x="32703" y="15087"/>
                    <a:pt x="32789" y="15087"/>
                  </a:cubicBezTo>
                  <a:cubicBezTo>
                    <a:pt x="32874" y="15087"/>
                    <a:pt x="32960" y="15087"/>
                    <a:pt x="33045" y="15070"/>
                  </a:cubicBezTo>
                  <a:lnTo>
                    <a:pt x="33079" y="15104"/>
                  </a:lnTo>
                  <a:cubicBezTo>
                    <a:pt x="33148" y="15156"/>
                    <a:pt x="33216" y="15207"/>
                    <a:pt x="33301" y="15241"/>
                  </a:cubicBezTo>
                  <a:cubicBezTo>
                    <a:pt x="33250" y="15275"/>
                    <a:pt x="33233" y="15344"/>
                    <a:pt x="33284" y="15446"/>
                  </a:cubicBezTo>
                  <a:cubicBezTo>
                    <a:pt x="33318" y="15566"/>
                    <a:pt x="33301" y="15566"/>
                    <a:pt x="33233" y="15566"/>
                  </a:cubicBezTo>
                  <a:cubicBezTo>
                    <a:pt x="33148" y="15549"/>
                    <a:pt x="33113" y="15566"/>
                    <a:pt x="33148" y="15651"/>
                  </a:cubicBezTo>
                  <a:cubicBezTo>
                    <a:pt x="33148" y="15685"/>
                    <a:pt x="33199" y="15737"/>
                    <a:pt x="33199" y="15737"/>
                  </a:cubicBezTo>
                  <a:cubicBezTo>
                    <a:pt x="33233" y="15737"/>
                    <a:pt x="33284" y="15720"/>
                    <a:pt x="33301" y="15702"/>
                  </a:cubicBezTo>
                  <a:cubicBezTo>
                    <a:pt x="33336" y="15685"/>
                    <a:pt x="33336" y="15634"/>
                    <a:pt x="33370" y="15634"/>
                  </a:cubicBezTo>
                  <a:cubicBezTo>
                    <a:pt x="33489" y="15617"/>
                    <a:pt x="33592" y="15617"/>
                    <a:pt x="33694" y="15634"/>
                  </a:cubicBezTo>
                  <a:cubicBezTo>
                    <a:pt x="33763" y="15634"/>
                    <a:pt x="33814" y="15685"/>
                    <a:pt x="33865" y="15737"/>
                  </a:cubicBezTo>
                  <a:cubicBezTo>
                    <a:pt x="33865" y="15754"/>
                    <a:pt x="33882" y="15771"/>
                    <a:pt x="33882" y="15788"/>
                  </a:cubicBezTo>
                  <a:lnTo>
                    <a:pt x="33899" y="15856"/>
                  </a:lnTo>
                  <a:lnTo>
                    <a:pt x="33951" y="15856"/>
                  </a:lnTo>
                  <a:cubicBezTo>
                    <a:pt x="33968" y="15856"/>
                    <a:pt x="33985" y="15839"/>
                    <a:pt x="34002" y="15839"/>
                  </a:cubicBezTo>
                  <a:cubicBezTo>
                    <a:pt x="34070" y="15805"/>
                    <a:pt x="34156" y="15788"/>
                    <a:pt x="34224" y="15771"/>
                  </a:cubicBezTo>
                  <a:cubicBezTo>
                    <a:pt x="34275" y="15771"/>
                    <a:pt x="34344" y="15771"/>
                    <a:pt x="34395" y="15771"/>
                  </a:cubicBezTo>
                  <a:cubicBezTo>
                    <a:pt x="34463" y="15788"/>
                    <a:pt x="34532" y="15754"/>
                    <a:pt x="34532" y="15685"/>
                  </a:cubicBezTo>
                  <a:cubicBezTo>
                    <a:pt x="34549" y="15634"/>
                    <a:pt x="34634" y="15617"/>
                    <a:pt x="34685" y="15600"/>
                  </a:cubicBezTo>
                  <a:cubicBezTo>
                    <a:pt x="34737" y="15566"/>
                    <a:pt x="34720" y="15515"/>
                    <a:pt x="34685" y="15446"/>
                  </a:cubicBezTo>
                  <a:lnTo>
                    <a:pt x="34651" y="15412"/>
                  </a:lnTo>
                  <a:cubicBezTo>
                    <a:pt x="34566" y="15292"/>
                    <a:pt x="34600" y="15241"/>
                    <a:pt x="34685" y="15224"/>
                  </a:cubicBezTo>
                  <a:cubicBezTo>
                    <a:pt x="34720" y="15207"/>
                    <a:pt x="34754" y="15207"/>
                    <a:pt x="34788" y="15224"/>
                  </a:cubicBezTo>
                  <a:cubicBezTo>
                    <a:pt x="34925" y="15327"/>
                    <a:pt x="35027" y="15463"/>
                    <a:pt x="35130" y="15600"/>
                  </a:cubicBezTo>
                  <a:cubicBezTo>
                    <a:pt x="35147" y="15634"/>
                    <a:pt x="35181" y="15651"/>
                    <a:pt x="35215" y="15668"/>
                  </a:cubicBezTo>
                  <a:cubicBezTo>
                    <a:pt x="35249" y="15685"/>
                    <a:pt x="35283" y="15702"/>
                    <a:pt x="35318" y="15702"/>
                  </a:cubicBezTo>
                  <a:cubicBezTo>
                    <a:pt x="35335" y="15702"/>
                    <a:pt x="35318" y="15651"/>
                    <a:pt x="35300" y="15634"/>
                  </a:cubicBezTo>
                  <a:cubicBezTo>
                    <a:pt x="35249" y="15566"/>
                    <a:pt x="35232" y="15515"/>
                    <a:pt x="35318" y="15515"/>
                  </a:cubicBezTo>
                  <a:cubicBezTo>
                    <a:pt x="35335" y="15515"/>
                    <a:pt x="35335" y="15515"/>
                    <a:pt x="35352" y="15497"/>
                  </a:cubicBezTo>
                  <a:cubicBezTo>
                    <a:pt x="35403" y="15463"/>
                    <a:pt x="35232" y="15275"/>
                    <a:pt x="35420" y="15309"/>
                  </a:cubicBezTo>
                  <a:cubicBezTo>
                    <a:pt x="35471" y="15275"/>
                    <a:pt x="35523" y="15224"/>
                    <a:pt x="35574" y="15190"/>
                  </a:cubicBezTo>
                  <a:cubicBezTo>
                    <a:pt x="35591" y="15190"/>
                    <a:pt x="35608" y="15190"/>
                    <a:pt x="35625" y="15190"/>
                  </a:cubicBezTo>
                  <a:lnTo>
                    <a:pt x="35728" y="15241"/>
                  </a:lnTo>
                  <a:cubicBezTo>
                    <a:pt x="35796" y="15292"/>
                    <a:pt x="35830" y="15344"/>
                    <a:pt x="35830" y="15395"/>
                  </a:cubicBezTo>
                  <a:cubicBezTo>
                    <a:pt x="35830" y="15497"/>
                    <a:pt x="35830" y="15497"/>
                    <a:pt x="35950" y="15583"/>
                  </a:cubicBezTo>
                  <a:cubicBezTo>
                    <a:pt x="36001" y="15600"/>
                    <a:pt x="36035" y="15634"/>
                    <a:pt x="36069" y="15668"/>
                  </a:cubicBezTo>
                  <a:lnTo>
                    <a:pt x="36069" y="0"/>
                  </a:lnTo>
                  <a:lnTo>
                    <a:pt x="10013" y="0"/>
                  </a:lnTo>
                  <a:cubicBezTo>
                    <a:pt x="10013" y="0"/>
                    <a:pt x="9996" y="17"/>
                    <a:pt x="9996" y="17"/>
                  </a:cubicBezTo>
                  <a:cubicBezTo>
                    <a:pt x="9962" y="69"/>
                    <a:pt x="9927" y="120"/>
                    <a:pt x="9893" y="154"/>
                  </a:cubicBezTo>
                  <a:lnTo>
                    <a:pt x="9893" y="154"/>
                  </a:lnTo>
                  <a:cubicBezTo>
                    <a:pt x="9893" y="171"/>
                    <a:pt x="9859" y="171"/>
                    <a:pt x="9859" y="188"/>
                  </a:cubicBezTo>
                  <a:lnTo>
                    <a:pt x="9876" y="222"/>
                  </a:lnTo>
                  <a:cubicBezTo>
                    <a:pt x="9893" y="291"/>
                    <a:pt x="9876" y="359"/>
                    <a:pt x="9842" y="427"/>
                  </a:cubicBezTo>
                  <a:cubicBezTo>
                    <a:pt x="9825" y="462"/>
                    <a:pt x="9774" y="444"/>
                    <a:pt x="9722" y="444"/>
                  </a:cubicBezTo>
                  <a:cubicBezTo>
                    <a:pt x="9688" y="444"/>
                    <a:pt x="9637" y="444"/>
                    <a:pt x="9603" y="444"/>
                  </a:cubicBezTo>
                  <a:cubicBezTo>
                    <a:pt x="9569" y="444"/>
                    <a:pt x="9552" y="513"/>
                    <a:pt x="9586" y="564"/>
                  </a:cubicBezTo>
                  <a:lnTo>
                    <a:pt x="9688" y="735"/>
                  </a:lnTo>
                  <a:lnTo>
                    <a:pt x="9261" y="906"/>
                  </a:lnTo>
                  <a:cubicBezTo>
                    <a:pt x="9227" y="872"/>
                    <a:pt x="9193" y="820"/>
                    <a:pt x="9159" y="786"/>
                  </a:cubicBezTo>
                  <a:cubicBezTo>
                    <a:pt x="9141" y="718"/>
                    <a:pt x="9124" y="667"/>
                    <a:pt x="9124" y="598"/>
                  </a:cubicBezTo>
                  <a:cubicBezTo>
                    <a:pt x="9124" y="564"/>
                    <a:pt x="9022" y="496"/>
                    <a:pt x="9005" y="513"/>
                  </a:cubicBezTo>
                  <a:cubicBezTo>
                    <a:pt x="8919" y="581"/>
                    <a:pt x="8817" y="615"/>
                    <a:pt x="8714" y="598"/>
                  </a:cubicBezTo>
                  <a:cubicBezTo>
                    <a:pt x="8629" y="649"/>
                    <a:pt x="8543" y="701"/>
                    <a:pt x="8441" y="718"/>
                  </a:cubicBezTo>
                  <a:cubicBezTo>
                    <a:pt x="8390" y="769"/>
                    <a:pt x="8304" y="786"/>
                    <a:pt x="8236" y="803"/>
                  </a:cubicBezTo>
                  <a:cubicBezTo>
                    <a:pt x="8150" y="803"/>
                    <a:pt x="8082" y="855"/>
                    <a:pt x="8065" y="923"/>
                  </a:cubicBezTo>
                  <a:cubicBezTo>
                    <a:pt x="8014" y="1025"/>
                    <a:pt x="7911" y="1025"/>
                    <a:pt x="7775" y="923"/>
                  </a:cubicBezTo>
                  <a:cubicBezTo>
                    <a:pt x="7809" y="991"/>
                    <a:pt x="7826" y="1094"/>
                    <a:pt x="7911" y="1162"/>
                  </a:cubicBezTo>
                  <a:cubicBezTo>
                    <a:pt x="7980" y="1213"/>
                    <a:pt x="7997" y="1299"/>
                    <a:pt x="7945" y="1367"/>
                  </a:cubicBezTo>
                  <a:lnTo>
                    <a:pt x="7364" y="1572"/>
                  </a:lnTo>
                  <a:cubicBezTo>
                    <a:pt x="7211" y="1453"/>
                    <a:pt x="7211" y="1453"/>
                    <a:pt x="7108" y="1487"/>
                  </a:cubicBezTo>
                  <a:cubicBezTo>
                    <a:pt x="7091" y="1487"/>
                    <a:pt x="7074" y="1521"/>
                    <a:pt x="7040" y="1521"/>
                  </a:cubicBezTo>
                  <a:cubicBezTo>
                    <a:pt x="6989" y="1521"/>
                    <a:pt x="6954" y="1487"/>
                    <a:pt x="6920" y="1453"/>
                  </a:cubicBezTo>
                  <a:cubicBezTo>
                    <a:pt x="6886" y="1418"/>
                    <a:pt x="6869" y="1367"/>
                    <a:pt x="6869" y="1316"/>
                  </a:cubicBezTo>
                  <a:cubicBezTo>
                    <a:pt x="6869" y="1316"/>
                    <a:pt x="6869" y="1299"/>
                    <a:pt x="6886" y="1282"/>
                  </a:cubicBezTo>
                  <a:cubicBezTo>
                    <a:pt x="6920" y="1265"/>
                    <a:pt x="6954" y="1248"/>
                    <a:pt x="6971" y="1230"/>
                  </a:cubicBezTo>
                  <a:lnTo>
                    <a:pt x="6971" y="1230"/>
                  </a:lnTo>
                  <a:lnTo>
                    <a:pt x="6664" y="991"/>
                  </a:lnTo>
                  <a:cubicBezTo>
                    <a:pt x="6630" y="991"/>
                    <a:pt x="6613" y="1008"/>
                    <a:pt x="6596" y="1025"/>
                  </a:cubicBezTo>
                  <a:cubicBezTo>
                    <a:pt x="6493" y="1111"/>
                    <a:pt x="6425" y="1196"/>
                    <a:pt x="6356" y="1299"/>
                  </a:cubicBezTo>
                  <a:cubicBezTo>
                    <a:pt x="6339" y="1333"/>
                    <a:pt x="6322" y="1384"/>
                    <a:pt x="6339" y="1418"/>
                  </a:cubicBezTo>
                  <a:cubicBezTo>
                    <a:pt x="6066" y="1418"/>
                    <a:pt x="5827" y="1555"/>
                    <a:pt x="5690" y="1777"/>
                  </a:cubicBezTo>
                  <a:cubicBezTo>
                    <a:pt x="5656" y="1777"/>
                    <a:pt x="5622" y="1794"/>
                    <a:pt x="5605" y="1811"/>
                  </a:cubicBezTo>
                  <a:cubicBezTo>
                    <a:pt x="5570" y="1846"/>
                    <a:pt x="5519" y="1811"/>
                    <a:pt x="5485" y="1777"/>
                  </a:cubicBezTo>
                  <a:cubicBezTo>
                    <a:pt x="5434" y="1726"/>
                    <a:pt x="5348" y="1709"/>
                    <a:pt x="5263" y="1726"/>
                  </a:cubicBezTo>
                  <a:cubicBezTo>
                    <a:pt x="5229" y="1743"/>
                    <a:pt x="5195" y="1760"/>
                    <a:pt x="5177" y="1777"/>
                  </a:cubicBezTo>
                  <a:cubicBezTo>
                    <a:pt x="5143" y="1811"/>
                    <a:pt x="5126" y="1828"/>
                    <a:pt x="5109" y="1880"/>
                  </a:cubicBezTo>
                  <a:cubicBezTo>
                    <a:pt x="5075" y="2016"/>
                    <a:pt x="4921" y="2085"/>
                    <a:pt x="4784" y="2068"/>
                  </a:cubicBezTo>
                  <a:cubicBezTo>
                    <a:pt x="4750" y="2068"/>
                    <a:pt x="4716" y="2068"/>
                    <a:pt x="4699" y="2068"/>
                  </a:cubicBezTo>
                  <a:cubicBezTo>
                    <a:pt x="4579" y="2085"/>
                    <a:pt x="4477" y="2119"/>
                    <a:pt x="4494" y="2256"/>
                  </a:cubicBezTo>
                  <a:cubicBezTo>
                    <a:pt x="4494" y="2273"/>
                    <a:pt x="4494" y="2290"/>
                    <a:pt x="4494" y="2307"/>
                  </a:cubicBezTo>
                  <a:cubicBezTo>
                    <a:pt x="4511" y="2324"/>
                    <a:pt x="4528" y="2341"/>
                    <a:pt x="4545" y="2375"/>
                  </a:cubicBezTo>
                  <a:cubicBezTo>
                    <a:pt x="4562" y="2426"/>
                    <a:pt x="4562" y="2495"/>
                    <a:pt x="4579" y="2563"/>
                  </a:cubicBezTo>
                  <a:cubicBezTo>
                    <a:pt x="4443" y="2614"/>
                    <a:pt x="4409" y="2734"/>
                    <a:pt x="4340" y="2819"/>
                  </a:cubicBezTo>
                  <a:cubicBezTo>
                    <a:pt x="4238" y="2819"/>
                    <a:pt x="4169" y="2819"/>
                    <a:pt x="4289" y="2922"/>
                  </a:cubicBezTo>
                  <a:cubicBezTo>
                    <a:pt x="4306" y="2939"/>
                    <a:pt x="4306" y="2973"/>
                    <a:pt x="4289" y="2990"/>
                  </a:cubicBezTo>
                  <a:cubicBezTo>
                    <a:pt x="4272" y="3024"/>
                    <a:pt x="4238" y="3059"/>
                    <a:pt x="4204" y="3076"/>
                  </a:cubicBezTo>
                  <a:lnTo>
                    <a:pt x="4152" y="3076"/>
                  </a:lnTo>
                  <a:cubicBezTo>
                    <a:pt x="3998" y="3042"/>
                    <a:pt x="3845" y="2973"/>
                    <a:pt x="3691" y="2905"/>
                  </a:cubicBezTo>
                  <a:cubicBezTo>
                    <a:pt x="3674" y="2888"/>
                    <a:pt x="3657" y="2871"/>
                    <a:pt x="3657" y="2871"/>
                  </a:cubicBezTo>
                  <a:lnTo>
                    <a:pt x="3657" y="2785"/>
                  </a:lnTo>
                  <a:cubicBezTo>
                    <a:pt x="3623" y="2717"/>
                    <a:pt x="3588" y="2649"/>
                    <a:pt x="3571" y="2580"/>
                  </a:cubicBezTo>
                  <a:cubicBezTo>
                    <a:pt x="3469" y="2614"/>
                    <a:pt x="3349" y="2666"/>
                    <a:pt x="3332" y="2768"/>
                  </a:cubicBezTo>
                  <a:cubicBezTo>
                    <a:pt x="3332" y="2785"/>
                    <a:pt x="3281" y="2785"/>
                    <a:pt x="3247" y="2785"/>
                  </a:cubicBezTo>
                  <a:cubicBezTo>
                    <a:pt x="3230" y="2768"/>
                    <a:pt x="3213" y="2768"/>
                    <a:pt x="3195" y="2768"/>
                  </a:cubicBezTo>
                  <a:cubicBezTo>
                    <a:pt x="2785" y="2597"/>
                    <a:pt x="2768" y="2597"/>
                    <a:pt x="2700" y="2802"/>
                  </a:cubicBezTo>
                  <a:cubicBezTo>
                    <a:pt x="2666" y="2871"/>
                    <a:pt x="2597" y="2854"/>
                    <a:pt x="2495" y="2837"/>
                  </a:cubicBezTo>
                  <a:cubicBezTo>
                    <a:pt x="2427" y="2819"/>
                    <a:pt x="2358" y="2802"/>
                    <a:pt x="2290" y="2768"/>
                  </a:cubicBezTo>
                  <a:cubicBezTo>
                    <a:pt x="2290" y="2802"/>
                    <a:pt x="2290" y="2837"/>
                    <a:pt x="2290" y="2871"/>
                  </a:cubicBezTo>
                  <a:cubicBezTo>
                    <a:pt x="2273" y="2871"/>
                    <a:pt x="2256" y="2871"/>
                    <a:pt x="2239" y="2871"/>
                  </a:cubicBezTo>
                  <a:cubicBezTo>
                    <a:pt x="1999" y="2973"/>
                    <a:pt x="1743" y="3059"/>
                    <a:pt x="1487" y="3110"/>
                  </a:cubicBezTo>
                  <a:cubicBezTo>
                    <a:pt x="1436" y="3127"/>
                    <a:pt x="1384" y="3144"/>
                    <a:pt x="1350" y="3195"/>
                  </a:cubicBezTo>
                  <a:cubicBezTo>
                    <a:pt x="1248" y="3281"/>
                    <a:pt x="1111" y="3298"/>
                    <a:pt x="974" y="3264"/>
                  </a:cubicBezTo>
                  <a:cubicBezTo>
                    <a:pt x="957" y="3264"/>
                    <a:pt x="940" y="3264"/>
                    <a:pt x="940" y="3264"/>
                  </a:cubicBezTo>
                  <a:cubicBezTo>
                    <a:pt x="855" y="3264"/>
                    <a:pt x="820" y="3281"/>
                    <a:pt x="872" y="3400"/>
                  </a:cubicBezTo>
                  <a:cubicBezTo>
                    <a:pt x="889" y="3452"/>
                    <a:pt x="872" y="3520"/>
                    <a:pt x="855" y="3588"/>
                  </a:cubicBezTo>
                  <a:cubicBezTo>
                    <a:pt x="838" y="3640"/>
                    <a:pt x="786" y="3674"/>
                    <a:pt x="735" y="3674"/>
                  </a:cubicBezTo>
                  <a:cubicBezTo>
                    <a:pt x="735" y="3657"/>
                    <a:pt x="718" y="3640"/>
                    <a:pt x="701" y="3622"/>
                  </a:cubicBezTo>
                  <a:cubicBezTo>
                    <a:pt x="650" y="3537"/>
                    <a:pt x="564" y="3469"/>
                    <a:pt x="445" y="3452"/>
                  </a:cubicBezTo>
                  <a:cubicBezTo>
                    <a:pt x="342" y="3452"/>
                    <a:pt x="308" y="3520"/>
                    <a:pt x="308" y="3588"/>
                  </a:cubicBezTo>
                  <a:cubicBezTo>
                    <a:pt x="291" y="3691"/>
                    <a:pt x="291" y="3793"/>
                    <a:pt x="308" y="3879"/>
                  </a:cubicBezTo>
                  <a:lnTo>
                    <a:pt x="308" y="3896"/>
                  </a:lnTo>
                  <a:cubicBezTo>
                    <a:pt x="188" y="3930"/>
                    <a:pt x="86" y="3981"/>
                    <a:pt x="0" y="4050"/>
                  </a:cubicBezTo>
                  <a:lnTo>
                    <a:pt x="0" y="19376"/>
                  </a:lnTo>
                  <a:cubicBezTo>
                    <a:pt x="52" y="19359"/>
                    <a:pt x="120" y="19342"/>
                    <a:pt x="171" y="19342"/>
                  </a:cubicBezTo>
                  <a:cubicBezTo>
                    <a:pt x="325" y="19325"/>
                    <a:pt x="462" y="19273"/>
                    <a:pt x="581" y="19171"/>
                  </a:cubicBezTo>
                  <a:cubicBezTo>
                    <a:pt x="598" y="19171"/>
                    <a:pt x="598" y="19154"/>
                    <a:pt x="598" y="19154"/>
                  </a:cubicBezTo>
                  <a:lnTo>
                    <a:pt x="1367" y="19325"/>
                  </a:lnTo>
                  <a:lnTo>
                    <a:pt x="1367" y="19342"/>
                  </a:lnTo>
                  <a:lnTo>
                    <a:pt x="1384" y="19410"/>
                  </a:lnTo>
                  <a:lnTo>
                    <a:pt x="2222" y="19410"/>
                  </a:lnTo>
                  <a:cubicBezTo>
                    <a:pt x="2256" y="19410"/>
                    <a:pt x="2273" y="19410"/>
                    <a:pt x="2290" y="19393"/>
                  </a:cubicBezTo>
                  <a:cubicBezTo>
                    <a:pt x="2341" y="19342"/>
                    <a:pt x="2392" y="19325"/>
                    <a:pt x="2461" y="19325"/>
                  </a:cubicBezTo>
                  <a:cubicBezTo>
                    <a:pt x="2597" y="19342"/>
                    <a:pt x="2649" y="19256"/>
                    <a:pt x="2734" y="19222"/>
                  </a:cubicBezTo>
                  <a:lnTo>
                    <a:pt x="2905" y="19154"/>
                  </a:lnTo>
                  <a:lnTo>
                    <a:pt x="2956" y="19188"/>
                  </a:lnTo>
                  <a:cubicBezTo>
                    <a:pt x="3025" y="19205"/>
                    <a:pt x="3110" y="19239"/>
                    <a:pt x="3127" y="19308"/>
                  </a:cubicBezTo>
                  <a:cubicBezTo>
                    <a:pt x="3144" y="19342"/>
                    <a:pt x="3127" y="19393"/>
                    <a:pt x="3076" y="19410"/>
                  </a:cubicBezTo>
                  <a:lnTo>
                    <a:pt x="3042" y="19410"/>
                  </a:lnTo>
                  <a:lnTo>
                    <a:pt x="5314" y="19410"/>
                  </a:lnTo>
                  <a:cubicBezTo>
                    <a:pt x="5297" y="19410"/>
                    <a:pt x="5297" y="19393"/>
                    <a:pt x="5280" y="19376"/>
                  </a:cubicBezTo>
                  <a:cubicBezTo>
                    <a:pt x="5348" y="19359"/>
                    <a:pt x="5382" y="19342"/>
                    <a:pt x="5417" y="19291"/>
                  </a:cubicBezTo>
                  <a:cubicBezTo>
                    <a:pt x="5468" y="19239"/>
                    <a:pt x="5536" y="19256"/>
                    <a:pt x="5639" y="19359"/>
                  </a:cubicBezTo>
                  <a:cubicBezTo>
                    <a:pt x="5656" y="19376"/>
                    <a:pt x="5673" y="19393"/>
                    <a:pt x="5690" y="19410"/>
                  </a:cubicBezTo>
                  <a:lnTo>
                    <a:pt x="5980" y="19410"/>
                  </a:lnTo>
                  <a:lnTo>
                    <a:pt x="5980" y="19393"/>
                  </a:lnTo>
                  <a:cubicBezTo>
                    <a:pt x="6015" y="19393"/>
                    <a:pt x="6066" y="19393"/>
                    <a:pt x="6100" y="19410"/>
                  </a:cubicBezTo>
                  <a:lnTo>
                    <a:pt x="14934" y="19410"/>
                  </a:lnTo>
                  <a:cubicBezTo>
                    <a:pt x="14951" y="19393"/>
                    <a:pt x="14968" y="19376"/>
                    <a:pt x="15002" y="19359"/>
                  </a:cubicBez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39" name="Google Shape;185;p9"/>
            <p:cNvGrpSpPr/>
            <p:nvPr/>
          </p:nvGrpSpPr>
          <p:grpSpPr>
            <a:xfrm>
              <a:off x="7540030" y="3962726"/>
              <a:ext cx="1845932" cy="1180771"/>
              <a:chOff x="7540030" y="3962726"/>
              <a:chExt cx="1845932" cy="1180771"/>
            </a:xfrm>
          </p:grpSpPr>
          <p:sp>
            <p:nvSpPr>
              <p:cNvPr id="1048740" name="Google Shape;186;p9"/>
              <p:cNvSpPr/>
              <p:nvPr/>
            </p:nvSpPr>
            <p:spPr>
              <a:xfrm>
                <a:off x="7540030"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1" name="Google Shape;187;p9"/>
              <p:cNvSpPr/>
              <p:nvPr/>
            </p:nvSpPr>
            <p:spPr>
              <a:xfrm>
                <a:off x="7744782"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2" name="Google Shape;188;p9"/>
              <p:cNvSpPr/>
              <p:nvPr/>
            </p:nvSpPr>
            <p:spPr>
              <a:xfrm>
                <a:off x="7949534"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3" name="Google Shape;189;p9"/>
              <p:cNvSpPr/>
              <p:nvPr/>
            </p:nvSpPr>
            <p:spPr>
              <a:xfrm>
                <a:off x="8154287"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4" name="Google Shape;190;p9"/>
              <p:cNvSpPr/>
              <p:nvPr/>
            </p:nvSpPr>
            <p:spPr>
              <a:xfrm flipH="1">
                <a:off x="8360134" y="3962726"/>
                <a:ext cx="10463" cy="1152625"/>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5" name="Google Shape;191;p9"/>
              <p:cNvSpPr/>
              <p:nvPr/>
            </p:nvSpPr>
            <p:spPr>
              <a:xfrm flipH="1">
                <a:off x="8564886" y="3962726"/>
                <a:ext cx="10463" cy="1104243"/>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6" name="Google Shape;192;p9"/>
              <p:cNvSpPr/>
              <p:nvPr/>
            </p:nvSpPr>
            <p:spPr>
              <a:xfrm>
                <a:off x="8760209" y="3962726"/>
                <a:ext cx="10463" cy="105921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7" name="Google Shape;193;p9"/>
              <p:cNvSpPr/>
              <p:nvPr/>
            </p:nvSpPr>
            <p:spPr>
              <a:xfrm>
                <a:off x="8975363" y="3962726"/>
                <a:ext cx="61" cy="998939"/>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8" name="Google Shape;194;p9"/>
              <p:cNvSpPr/>
              <p:nvPr/>
            </p:nvSpPr>
            <p:spPr>
              <a:xfrm>
                <a:off x="9180115" y="3962726"/>
                <a:ext cx="61" cy="964047"/>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9" name="Google Shape;195;p9"/>
              <p:cNvSpPr/>
              <p:nvPr/>
            </p:nvSpPr>
            <p:spPr>
              <a:xfrm>
                <a:off x="9385901" y="3962726"/>
                <a:ext cx="61" cy="95177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8750" name="Google Shape;196;p9"/>
          <p:cNvSpPr/>
          <p:nvPr/>
        </p:nvSpPr>
        <p:spPr>
          <a:xfrm rot="-9315471">
            <a:off x="-5861" y="369026"/>
            <a:ext cx="943013" cy="980571"/>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40" name="Google Shape;197;p9"/>
          <p:cNvGrpSpPr/>
          <p:nvPr/>
        </p:nvGrpSpPr>
        <p:grpSpPr>
          <a:xfrm rot="233258">
            <a:off x="3078456" y="86154"/>
            <a:ext cx="827320" cy="808866"/>
            <a:chOff x="3141076" y="86042"/>
            <a:chExt cx="827319" cy="808865"/>
          </a:xfrm>
        </p:grpSpPr>
        <p:sp>
          <p:nvSpPr>
            <p:cNvPr id="1048751" name="Google Shape;198;p9"/>
            <p:cNvSpPr/>
            <p:nvPr/>
          </p:nvSpPr>
          <p:spPr>
            <a:xfrm rot="-2384385">
              <a:off x="3251915" y="273325"/>
              <a:ext cx="613005" cy="451335"/>
            </a:xfrm>
            <a:custGeom>
              <a:avLst/>
              <a:ahLst/>
              <a:rect l="l" t="t" r="r" b="b"/>
              <a:pathLst>
                <a:path w="13252" h="9757" extrusionOk="0">
                  <a:moveTo>
                    <a:pt x="4543" y="0"/>
                  </a:moveTo>
                  <a:cubicBezTo>
                    <a:pt x="4123" y="0"/>
                    <a:pt x="3759" y="580"/>
                    <a:pt x="4111" y="1010"/>
                  </a:cubicBezTo>
                  <a:cubicBezTo>
                    <a:pt x="4316" y="1283"/>
                    <a:pt x="4555" y="1557"/>
                    <a:pt x="4777" y="1830"/>
                  </a:cubicBezTo>
                  <a:cubicBezTo>
                    <a:pt x="4094" y="1215"/>
                    <a:pt x="3359" y="634"/>
                    <a:pt x="2590" y="121"/>
                  </a:cubicBezTo>
                  <a:cubicBezTo>
                    <a:pt x="2499" y="61"/>
                    <a:pt x="2404" y="34"/>
                    <a:pt x="2311" y="34"/>
                  </a:cubicBezTo>
                  <a:cubicBezTo>
                    <a:pt x="2038" y="34"/>
                    <a:pt x="1787" y="264"/>
                    <a:pt x="1736" y="531"/>
                  </a:cubicBezTo>
                  <a:cubicBezTo>
                    <a:pt x="1497" y="395"/>
                    <a:pt x="1240" y="258"/>
                    <a:pt x="984" y="156"/>
                  </a:cubicBezTo>
                  <a:cubicBezTo>
                    <a:pt x="906" y="119"/>
                    <a:pt x="823" y="103"/>
                    <a:pt x="742" y="103"/>
                  </a:cubicBezTo>
                  <a:cubicBezTo>
                    <a:pt x="363" y="103"/>
                    <a:pt x="13" y="465"/>
                    <a:pt x="266" y="873"/>
                  </a:cubicBezTo>
                  <a:cubicBezTo>
                    <a:pt x="454" y="1164"/>
                    <a:pt x="642" y="1437"/>
                    <a:pt x="847" y="1710"/>
                  </a:cubicBezTo>
                  <a:cubicBezTo>
                    <a:pt x="813" y="1705"/>
                    <a:pt x="779" y="1702"/>
                    <a:pt x="745" y="1702"/>
                  </a:cubicBezTo>
                  <a:cubicBezTo>
                    <a:pt x="366" y="1702"/>
                    <a:pt x="0" y="2038"/>
                    <a:pt x="266" y="2445"/>
                  </a:cubicBezTo>
                  <a:cubicBezTo>
                    <a:pt x="1292" y="3983"/>
                    <a:pt x="2505" y="5367"/>
                    <a:pt x="3547" y="6870"/>
                  </a:cubicBezTo>
                  <a:cubicBezTo>
                    <a:pt x="3291" y="6682"/>
                    <a:pt x="3000" y="6512"/>
                    <a:pt x="2693" y="6375"/>
                  </a:cubicBezTo>
                  <a:cubicBezTo>
                    <a:pt x="2613" y="6325"/>
                    <a:pt x="2531" y="6303"/>
                    <a:pt x="2452" y="6303"/>
                  </a:cubicBezTo>
                  <a:cubicBezTo>
                    <a:pt x="2129" y="6303"/>
                    <a:pt x="1868" y="6677"/>
                    <a:pt x="2061" y="7007"/>
                  </a:cubicBezTo>
                  <a:cubicBezTo>
                    <a:pt x="2590" y="8152"/>
                    <a:pt x="3462" y="9092"/>
                    <a:pt x="4538" y="9724"/>
                  </a:cubicBezTo>
                  <a:cubicBezTo>
                    <a:pt x="4584" y="9747"/>
                    <a:pt x="4630" y="9757"/>
                    <a:pt x="4676" y="9757"/>
                  </a:cubicBezTo>
                  <a:cubicBezTo>
                    <a:pt x="4868" y="9757"/>
                    <a:pt x="5034" y="9569"/>
                    <a:pt x="4965" y="9348"/>
                  </a:cubicBezTo>
                  <a:lnTo>
                    <a:pt x="4965" y="9348"/>
                  </a:lnTo>
                  <a:lnTo>
                    <a:pt x="5119" y="9502"/>
                  </a:lnTo>
                  <a:cubicBezTo>
                    <a:pt x="5223" y="9601"/>
                    <a:pt x="5342" y="9644"/>
                    <a:pt x="5458" y="9644"/>
                  </a:cubicBezTo>
                  <a:cubicBezTo>
                    <a:pt x="5799" y="9644"/>
                    <a:pt x="6109" y="9274"/>
                    <a:pt x="5905" y="8904"/>
                  </a:cubicBezTo>
                  <a:cubicBezTo>
                    <a:pt x="5597" y="8220"/>
                    <a:pt x="5239" y="7571"/>
                    <a:pt x="4828" y="6939"/>
                  </a:cubicBezTo>
                  <a:lnTo>
                    <a:pt x="4828" y="6939"/>
                  </a:lnTo>
                  <a:cubicBezTo>
                    <a:pt x="5632" y="7810"/>
                    <a:pt x="6503" y="8596"/>
                    <a:pt x="7426" y="9297"/>
                  </a:cubicBezTo>
                  <a:cubicBezTo>
                    <a:pt x="7509" y="9356"/>
                    <a:pt x="7598" y="9382"/>
                    <a:pt x="7683" y="9382"/>
                  </a:cubicBezTo>
                  <a:cubicBezTo>
                    <a:pt x="8017" y="9382"/>
                    <a:pt x="8317" y="8991"/>
                    <a:pt x="8194" y="8664"/>
                  </a:cubicBezTo>
                  <a:lnTo>
                    <a:pt x="8194" y="8664"/>
                  </a:lnTo>
                  <a:lnTo>
                    <a:pt x="8417" y="8921"/>
                  </a:lnTo>
                  <a:cubicBezTo>
                    <a:pt x="8521" y="9025"/>
                    <a:pt x="8645" y="9069"/>
                    <a:pt x="8768" y="9069"/>
                  </a:cubicBezTo>
                  <a:cubicBezTo>
                    <a:pt x="9152" y="9069"/>
                    <a:pt x="9529" y="8642"/>
                    <a:pt x="9271" y="8254"/>
                  </a:cubicBezTo>
                  <a:cubicBezTo>
                    <a:pt x="8963" y="7793"/>
                    <a:pt x="8622" y="7332"/>
                    <a:pt x="8297" y="6905"/>
                  </a:cubicBezTo>
                  <a:lnTo>
                    <a:pt x="8297" y="6905"/>
                  </a:lnTo>
                  <a:cubicBezTo>
                    <a:pt x="8895" y="7503"/>
                    <a:pt x="9493" y="8066"/>
                    <a:pt x="10142" y="8613"/>
                  </a:cubicBezTo>
                  <a:cubicBezTo>
                    <a:pt x="10255" y="8709"/>
                    <a:pt x="10389" y="8751"/>
                    <a:pt x="10522" y="8751"/>
                  </a:cubicBezTo>
                  <a:cubicBezTo>
                    <a:pt x="10932" y="8751"/>
                    <a:pt x="11328" y="8351"/>
                    <a:pt x="11031" y="7913"/>
                  </a:cubicBezTo>
                  <a:lnTo>
                    <a:pt x="10826" y="7622"/>
                  </a:lnTo>
                  <a:lnTo>
                    <a:pt x="10826" y="7622"/>
                  </a:lnTo>
                  <a:cubicBezTo>
                    <a:pt x="10894" y="7656"/>
                    <a:pt x="10962" y="7708"/>
                    <a:pt x="11048" y="7759"/>
                  </a:cubicBezTo>
                  <a:cubicBezTo>
                    <a:pt x="11135" y="7817"/>
                    <a:pt x="11232" y="7842"/>
                    <a:pt x="11328" y="7842"/>
                  </a:cubicBezTo>
                  <a:cubicBezTo>
                    <a:pt x="11689" y="7842"/>
                    <a:pt x="12050" y="7487"/>
                    <a:pt x="11902" y="7110"/>
                  </a:cubicBezTo>
                  <a:cubicBezTo>
                    <a:pt x="11783" y="6819"/>
                    <a:pt x="11663" y="6529"/>
                    <a:pt x="11526" y="6255"/>
                  </a:cubicBezTo>
                  <a:cubicBezTo>
                    <a:pt x="11714" y="6153"/>
                    <a:pt x="11851" y="5965"/>
                    <a:pt x="11902" y="5743"/>
                  </a:cubicBezTo>
                  <a:cubicBezTo>
                    <a:pt x="11973" y="5769"/>
                    <a:pt x="12044" y="5781"/>
                    <a:pt x="12114" y="5781"/>
                  </a:cubicBezTo>
                  <a:cubicBezTo>
                    <a:pt x="12451" y="5781"/>
                    <a:pt x="12751" y="5496"/>
                    <a:pt x="12722" y="5128"/>
                  </a:cubicBezTo>
                  <a:cubicBezTo>
                    <a:pt x="12859" y="5042"/>
                    <a:pt x="12927" y="4905"/>
                    <a:pt x="12944" y="4752"/>
                  </a:cubicBezTo>
                  <a:cubicBezTo>
                    <a:pt x="13201" y="4530"/>
                    <a:pt x="13252" y="4154"/>
                    <a:pt x="13064" y="3880"/>
                  </a:cubicBezTo>
                  <a:cubicBezTo>
                    <a:pt x="13115" y="3778"/>
                    <a:pt x="13149" y="3675"/>
                    <a:pt x="13167" y="3573"/>
                  </a:cubicBezTo>
                  <a:cubicBezTo>
                    <a:pt x="13235" y="3060"/>
                    <a:pt x="12620" y="2684"/>
                    <a:pt x="12261" y="2445"/>
                  </a:cubicBezTo>
                  <a:cubicBezTo>
                    <a:pt x="12169" y="2372"/>
                    <a:pt x="12058" y="2338"/>
                    <a:pt x="11949" y="2338"/>
                  </a:cubicBezTo>
                  <a:cubicBezTo>
                    <a:pt x="11775" y="2338"/>
                    <a:pt x="11604" y="2425"/>
                    <a:pt x="11509" y="2582"/>
                  </a:cubicBezTo>
                  <a:cubicBezTo>
                    <a:pt x="11424" y="2530"/>
                    <a:pt x="11355" y="2462"/>
                    <a:pt x="11270" y="2394"/>
                  </a:cubicBezTo>
                  <a:cubicBezTo>
                    <a:pt x="11150" y="2288"/>
                    <a:pt x="11001" y="2238"/>
                    <a:pt x="10852" y="2238"/>
                  </a:cubicBezTo>
                  <a:cubicBezTo>
                    <a:pt x="10640" y="2238"/>
                    <a:pt x="10427" y="2340"/>
                    <a:pt x="10296" y="2530"/>
                  </a:cubicBezTo>
                  <a:cubicBezTo>
                    <a:pt x="10273" y="2526"/>
                    <a:pt x="10249" y="2524"/>
                    <a:pt x="10224" y="2524"/>
                  </a:cubicBezTo>
                  <a:cubicBezTo>
                    <a:pt x="10157" y="2524"/>
                    <a:pt x="10085" y="2540"/>
                    <a:pt x="10023" y="2565"/>
                  </a:cubicBezTo>
                  <a:lnTo>
                    <a:pt x="9886" y="2462"/>
                  </a:lnTo>
                  <a:cubicBezTo>
                    <a:pt x="9793" y="2392"/>
                    <a:pt x="9684" y="2360"/>
                    <a:pt x="9577" y="2360"/>
                  </a:cubicBezTo>
                  <a:cubicBezTo>
                    <a:pt x="9369" y="2360"/>
                    <a:pt x="9168" y="2481"/>
                    <a:pt x="9100" y="2684"/>
                  </a:cubicBezTo>
                  <a:cubicBezTo>
                    <a:pt x="8912" y="2496"/>
                    <a:pt x="8741" y="2291"/>
                    <a:pt x="8570" y="2086"/>
                  </a:cubicBezTo>
                  <a:cubicBezTo>
                    <a:pt x="8452" y="1947"/>
                    <a:pt x="8317" y="1890"/>
                    <a:pt x="8187" y="1890"/>
                  </a:cubicBezTo>
                  <a:cubicBezTo>
                    <a:pt x="7771" y="1890"/>
                    <a:pt x="7399" y="2477"/>
                    <a:pt x="7750" y="2906"/>
                  </a:cubicBezTo>
                  <a:cubicBezTo>
                    <a:pt x="8263" y="3573"/>
                    <a:pt x="8810" y="4239"/>
                    <a:pt x="9322" y="4923"/>
                  </a:cubicBezTo>
                  <a:cubicBezTo>
                    <a:pt x="7750" y="3453"/>
                    <a:pt x="6383" y="1779"/>
                    <a:pt x="4931" y="190"/>
                  </a:cubicBezTo>
                  <a:cubicBezTo>
                    <a:pt x="4810" y="56"/>
                    <a:pt x="4674" y="0"/>
                    <a:pt x="454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2" name="Google Shape;199;p9"/>
            <p:cNvSpPr/>
            <p:nvPr/>
          </p:nvSpPr>
          <p:spPr>
            <a:xfrm rot="-2384385">
              <a:off x="3228689" y="235595"/>
              <a:ext cx="652092" cy="509758"/>
            </a:xfrm>
            <a:custGeom>
              <a:avLst/>
              <a:ahLst/>
              <a:rect l="l" t="t" r="r" b="b"/>
              <a:pathLst>
                <a:path w="14097" h="11020" extrusionOk="0">
                  <a:moveTo>
                    <a:pt x="2488" y="425"/>
                  </a:moveTo>
                  <a:cubicBezTo>
                    <a:pt x="3103" y="425"/>
                    <a:pt x="3764" y="811"/>
                    <a:pt x="4255" y="1099"/>
                  </a:cubicBezTo>
                  <a:cubicBezTo>
                    <a:pt x="5502" y="1902"/>
                    <a:pt x="6613" y="2910"/>
                    <a:pt x="7501" y="4089"/>
                  </a:cubicBezTo>
                  <a:cubicBezTo>
                    <a:pt x="7541" y="4159"/>
                    <a:pt x="7610" y="4194"/>
                    <a:pt x="7681" y="4194"/>
                  </a:cubicBezTo>
                  <a:cubicBezTo>
                    <a:pt x="7731" y="4194"/>
                    <a:pt x="7783" y="4176"/>
                    <a:pt x="7826" y="4140"/>
                  </a:cubicBezTo>
                  <a:cubicBezTo>
                    <a:pt x="8618" y="3415"/>
                    <a:pt x="9600" y="2967"/>
                    <a:pt x="10605" y="2967"/>
                  </a:cubicBezTo>
                  <a:cubicBezTo>
                    <a:pt x="11138" y="2967"/>
                    <a:pt x="11678" y="3093"/>
                    <a:pt x="12200" y="3372"/>
                  </a:cubicBezTo>
                  <a:cubicBezTo>
                    <a:pt x="13789" y="4209"/>
                    <a:pt x="13635" y="5986"/>
                    <a:pt x="12781" y="7284"/>
                  </a:cubicBezTo>
                  <a:cubicBezTo>
                    <a:pt x="11294" y="9540"/>
                    <a:pt x="7621" y="10206"/>
                    <a:pt x="5126" y="10599"/>
                  </a:cubicBezTo>
                  <a:cubicBezTo>
                    <a:pt x="3845" y="9933"/>
                    <a:pt x="2939" y="8429"/>
                    <a:pt x="2273" y="7250"/>
                  </a:cubicBezTo>
                  <a:cubicBezTo>
                    <a:pt x="1487" y="5866"/>
                    <a:pt x="752" y="4158"/>
                    <a:pt x="820" y="2534"/>
                  </a:cubicBezTo>
                  <a:cubicBezTo>
                    <a:pt x="855" y="1680"/>
                    <a:pt x="1265" y="689"/>
                    <a:pt x="2153" y="467"/>
                  </a:cubicBezTo>
                  <a:cubicBezTo>
                    <a:pt x="2262" y="438"/>
                    <a:pt x="2374" y="425"/>
                    <a:pt x="2488" y="425"/>
                  </a:cubicBezTo>
                  <a:close/>
                  <a:moveTo>
                    <a:pt x="2342" y="1"/>
                  </a:moveTo>
                  <a:cubicBezTo>
                    <a:pt x="1645" y="1"/>
                    <a:pt x="1054" y="369"/>
                    <a:pt x="701" y="1321"/>
                  </a:cubicBezTo>
                  <a:cubicBezTo>
                    <a:pt x="0" y="3235"/>
                    <a:pt x="803" y="5234"/>
                    <a:pt x="1658" y="6943"/>
                  </a:cubicBezTo>
                  <a:cubicBezTo>
                    <a:pt x="2358" y="8327"/>
                    <a:pt x="3452" y="10086"/>
                    <a:pt x="4938" y="10787"/>
                  </a:cubicBezTo>
                  <a:cubicBezTo>
                    <a:pt x="4938" y="10914"/>
                    <a:pt x="5041" y="11011"/>
                    <a:pt x="5165" y="11011"/>
                  </a:cubicBezTo>
                  <a:cubicBezTo>
                    <a:pt x="5175" y="11011"/>
                    <a:pt x="5184" y="11010"/>
                    <a:pt x="5194" y="11009"/>
                  </a:cubicBezTo>
                  <a:lnTo>
                    <a:pt x="5382" y="10975"/>
                  </a:lnTo>
                  <a:lnTo>
                    <a:pt x="5519" y="11009"/>
                  </a:lnTo>
                  <a:cubicBezTo>
                    <a:pt x="5530" y="11017"/>
                    <a:pt x="5542" y="11020"/>
                    <a:pt x="5554" y="11020"/>
                  </a:cubicBezTo>
                  <a:cubicBezTo>
                    <a:pt x="5597" y="11020"/>
                    <a:pt x="5639" y="10977"/>
                    <a:pt x="5639" y="10924"/>
                  </a:cubicBezTo>
                  <a:cubicBezTo>
                    <a:pt x="8714" y="10428"/>
                    <a:pt x="13140" y="9352"/>
                    <a:pt x="13823" y="5883"/>
                  </a:cubicBezTo>
                  <a:cubicBezTo>
                    <a:pt x="14096" y="4516"/>
                    <a:pt x="13191" y="3337"/>
                    <a:pt x="11995" y="2825"/>
                  </a:cubicBezTo>
                  <a:cubicBezTo>
                    <a:pt x="11549" y="2630"/>
                    <a:pt x="11092" y="2543"/>
                    <a:pt x="10637" y="2543"/>
                  </a:cubicBezTo>
                  <a:cubicBezTo>
                    <a:pt x="9575" y="2543"/>
                    <a:pt x="8532" y="3019"/>
                    <a:pt x="7706" y="3713"/>
                  </a:cubicBezTo>
                  <a:cubicBezTo>
                    <a:pt x="6741" y="2538"/>
                    <a:pt x="4172" y="1"/>
                    <a:pt x="234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p:bgPr>
    </p:bg>
    <p:spTree>
      <p:nvGrpSpPr>
        <p:cNvPr id="54" name="Shape 200"/>
        <p:cNvGrpSpPr/>
        <p:nvPr/>
      </p:nvGrpSpPr>
      <p:grpSpPr>
        <a:xfrm>
          <a:off x="0" y="0"/>
          <a:ext cx="0" cy="0"/>
          <a:chOff x="0" y="0"/>
          <a:chExt cx="0" cy="0"/>
        </a:xfrm>
      </p:grpSpPr>
      <p:sp>
        <p:nvSpPr>
          <p:cNvPr id="1048578" name="Google Shape;201;p10"/>
          <p:cNvSpPr txBox="1">
            <a:spLocks noGrp="1"/>
          </p:cNvSpPr>
          <p:nvPr>
            <p:ph type="title"/>
          </p:nvPr>
        </p:nvSpPr>
        <p:spPr>
          <a:xfrm>
            <a:off x="5988900" y="431925"/>
            <a:ext cx="2319000" cy="25893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sz="4000"/>
            </a:lvl1pPr>
            <a:lvl2pPr algn="ctr" lvl="1" rtl="0">
              <a:spcBef>
                <a:spcPts val="0"/>
              </a:spcBef>
              <a:spcAft>
                <a:spcPts val="0"/>
              </a:spcAft>
              <a:buSzPts val="2500"/>
              <a:buNone/>
            </a:lvl2pPr>
            <a:lvl3pPr algn="ctr" lvl="2" rtl="0">
              <a:spcBef>
                <a:spcPts val="0"/>
              </a:spcBef>
              <a:spcAft>
                <a:spcPts val="0"/>
              </a:spcAft>
              <a:buSzPts val="2500"/>
              <a:buNone/>
            </a:lvl3pPr>
            <a:lvl4pPr algn="ctr" lvl="3" rtl="0">
              <a:spcBef>
                <a:spcPts val="0"/>
              </a:spcBef>
              <a:spcAft>
                <a:spcPts val="0"/>
              </a:spcAft>
              <a:buSzPts val="2500"/>
              <a:buNone/>
            </a:lvl4pPr>
            <a:lvl5pPr algn="ctr" lvl="4" rtl="0">
              <a:spcBef>
                <a:spcPts val="0"/>
              </a:spcBef>
              <a:spcAft>
                <a:spcPts val="0"/>
              </a:spcAft>
              <a:buSzPts val="2500"/>
              <a:buNone/>
            </a:lvl5pPr>
            <a:lvl6pPr algn="ctr" lvl="5" rtl="0">
              <a:spcBef>
                <a:spcPts val="0"/>
              </a:spcBef>
              <a:spcAft>
                <a:spcPts val="0"/>
              </a:spcAft>
              <a:buSzPts val="2500"/>
              <a:buNone/>
            </a:lvl6pPr>
            <a:lvl7pPr algn="ctr" lvl="6" rtl="0">
              <a:spcBef>
                <a:spcPts val="0"/>
              </a:spcBef>
              <a:spcAft>
                <a:spcPts val="0"/>
              </a:spcAft>
              <a:buSzPts val="2500"/>
              <a:buNone/>
            </a:lvl7pPr>
            <a:lvl8pPr algn="ctr" lvl="7" rtl="0">
              <a:spcBef>
                <a:spcPts val="0"/>
              </a:spcBef>
              <a:spcAft>
                <a:spcPts val="0"/>
              </a:spcAft>
              <a:buSzPts val="2500"/>
              <a:buNone/>
            </a:lvl8pPr>
            <a:lvl9pPr algn="ctr" lvl="8" rtl="0">
              <a:spcBef>
                <a:spcPts val="0"/>
              </a:spcBef>
              <a:spcAft>
                <a:spcPts val="0"/>
              </a:spcAft>
              <a:buSzPts val="2500"/>
              <a:buNone/>
            </a:lvl9pPr>
          </a:lstStyle>
          <a:p/>
        </p:txBody>
      </p:sp>
      <p:grpSp>
        <p:nvGrpSpPr>
          <p:cNvPr id="55" name="Google Shape;202;p10"/>
          <p:cNvGrpSpPr/>
          <p:nvPr/>
        </p:nvGrpSpPr>
        <p:grpSpPr>
          <a:xfrm>
            <a:off x="-147375" y="-179474"/>
            <a:ext cx="2194138" cy="1180771"/>
            <a:chOff x="7365450" y="3962726"/>
            <a:chExt cx="2194138" cy="1180771"/>
          </a:xfrm>
        </p:grpSpPr>
        <p:sp>
          <p:nvSpPr>
            <p:cNvPr id="1048579" name="Google Shape;203;p10"/>
            <p:cNvSpPr/>
            <p:nvPr/>
          </p:nvSpPr>
          <p:spPr>
            <a:xfrm>
              <a:off x="7365450" y="3962726"/>
              <a:ext cx="2194138" cy="1180771"/>
            </a:xfrm>
            <a:custGeom>
              <a:avLst/>
              <a:ahLst/>
              <a:rect l="l" t="t" r="r" b="b"/>
              <a:pathLst>
                <a:path w="36070" h="19411" extrusionOk="0">
                  <a:moveTo>
                    <a:pt x="14985" y="19376"/>
                  </a:moveTo>
                  <a:lnTo>
                    <a:pt x="15036" y="19342"/>
                  </a:lnTo>
                  <a:cubicBezTo>
                    <a:pt x="15036" y="19325"/>
                    <a:pt x="15019" y="19308"/>
                    <a:pt x="15019" y="19291"/>
                  </a:cubicBezTo>
                  <a:cubicBezTo>
                    <a:pt x="15019" y="19222"/>
                    <a:pt x="15036" y="19154"/>
                    <a:pt x="15070" y="19103"/>
                  </a:cubicBezTo>
                  <a:cubicBezTo>
                    <a:pt x="15105" y="19068"/>
                    <a:pt x="15139" y="19086"/>
                    <a:pt x="15190" y="19086"/>
                  </a:cubicBezTo>
                  <a:cubicBezTo>
                    <a:pt x="15224" y="19103"/>
                    <a:pt x="15275" y="19103"/>
                    <a:pt x="15310" y="19103"/>
                  </a:cubicBezTo>
                  <a:cubicBezTo>
                    <a:pt x="15344" y="19103"/>
                    <a:pt x="15361" y="19034"/>
                    <a:pt x="15344" y="19000"/>
                  </a:cubicBezTo>
                  <a:cubicBezTo>
                    <a:pt x="15327" y="18949"/>
                    <a:pt x="15292" y="18863"/>
                    <a:pt x="15275" y="18795"/>
                  </a:cubicBezTo>
                  <a:lnTo>
                    <a:pt x="15720" y="18693"/>
                  </a:lnTo>
                  <a:cubicBezTo>
                    <a:pt x="15754" y="18744"/>
                    <a:pt x="15788" y="18778"/>
                    <a:pt x="15805" y="18829"/>
                  </a:cubicBezTo>
                  <a:cubicBezTo>
                    <a:pt x="15822" y="18898"/>
                    <a:pt x="15822" y="18949"/>
                    <a:pt x="15822" y="19017"/>
                  </a:cubicBezTo>
                  <a:cubicBezTo>
                    <a:pt x="15822" y="19051"/>
                    <a:pt x="15908" y="19120"/>
                    <a:pt x="15925" y="19120"/>
                  </a:cubicBezTo>
                  <a:cubicBezTo>
                    <a:pt x="16010" y="19051"/>
                    <a:pt x="16130" y="19034"/>
                    <a:pt x="16232" y="19068"/>
                  </a:cubicBezTo>
                  <a:cubicBezTo>
                    <a:pt x="16318" y="19017"/>
                    <a:pt x="16403" y="18983"/>
                    <a:pt x="16506" y="18983"/>
                  </a:cubicBezTo>
                  <a:cubicBezTo>
                    <a:pt x="16574" y="18949"/>
                    <a:pt x="16642" y="18932"/>
                    <a:pt x="16711" y="18932"/>
                  </a:cubicBezTo>
                  <a:cubicBezTo>
                    <a:pt x="16796" y="18932"/>
                    <a:pt x="16864" y="18898"/>
                    <a:pt x="16899" y="18829"/>
                  </a:cubicBezTo>
                  <a:cubicBezTo>
                    <a:pt x="16967" y="18727"/>
                    <a:pt x="17069" y="18744"/>
                    <a:pt x="17189" y="18863"/>
                  </a:cubicBezTo>
                  <a:cubicBezTo>
                    <a:pt x="17172" y="18761"/>
                    <a:pt x="17138" y="18675"/>
                    <a:pt x="17087" y="18590"/>
                  </a:cubicBezTo>
                  <a:cubicBezTo>
                    <a:pt x="17018" y="18539"/>
                    <a:pt x="17018" y="18436"/>
                    <a:pt x="17087" y="18385"/>
                  </a:cubicBezTo>
                  <a:lnTo>
                    <a:pt x="17685" y="18248"/>
                  </a:lnTo>
                  <a:cubicBezTo>
                    <a:pt x="17821" y="18385"/>
                    <a:pt x="17821" y="18385"/>
                    <a:pt x="17924" y="18368"/>
                  </a:cubicBezTo>
                  <a:cubicBezTo>
                    <a:pt x="17958" y="18368"/>
                    <a:pt x="17975" y="18351"/>
                    <a:pt x="17992" y="18351"/>
                  </a:cubicBezTo>
                  <a:cubicBezTo>
                    <a:pt x="18043" y="18351"/>
                    <a:pt x="18095" y="18385"/>
                    <a:pt x="18112" y="18419"/>
                  </a:cubicBezTo>
                  <a:cubicBezTo>
                    <a:pt x="18146" y="18470"/>
                    <a:pt x="18163" y="18522"/>
                    <a:pt x="18146" y="18556"/>
                  </a:cubicBezTo>
                  <a:cubicBezTo>
                    <a:pt x="18146" y="18573"/>
                    <a:pt x="18146" y="18590"/>
                    <a:pt x="18129" y="18590"/>
                  </a:cubicBezTo>
                  <a:cubicBezTo>
                    <a:pt x="18095" y="18607"/>
                    <a:pt x="18060" y="18624"/>
                    <a:pt x="18026" y="18641"/>
                  </a:cubicBezTo>
                  <a:lnTo>
                    <a:pt x="18026" y="18641"/>
                  </a:lnTo>
                  <a:cubicBezTo>
                    <a:pt x="18112" y="18727"/>
                    <a:pt x="18214" y="18829"/>
                    <a:pt x="18300" y="18915"/>
                  </a:cubicBezTo>
                  <a:cubicBezTo>
                    <a:pt x="18334" y="18915"/>
                    <a:pt x="18351" y="18898"/>
                    <a:pt x="18385" y="18880"/>
                  </a:cubicBezTo>
                  <a:cubicBezTo>
                    <a:pt x="18488" y="18812"/>
                    <a:pt x="18573" y="18744"/>
                    <a:pt x="18658" y="18658"/>
                  </a:cubicBezTo>
                  <a:cubicBezTo>
                    <a:pt x="18676" y="18624"/>
                    <a:pt x="18693" y="18573"/>
                    <a:pt x="18693" y="18522"/>
                  </a:cubicBezTo>
                  <a:cubicBezTo>
                    <a:pt x="18949" y="18556"/>
                    <a:pt x="19205" y="18453"/>
                    <a:pt x="19376" y="18248"/>
                  </a:cubicBezTo>
                  <a:cubicBezTo>
                    <a:pt x="19393" y="18248"/>
                    <a:pt x="19427" y="18248"/>
                    <a:pt x="19462" y="18231"/>
                  </a:cubicBezTo>
                  <a:cubicBezTo>
                    <a:pt x="19496" y="18197"/>
                    <a:pt x="19547" y="18231"/>
                    <a:pt x="19581" y="18282"/>
                  </a:cubicBezTo>
                  <a:cubicBezTo>
                    <a:pt x="19632" y="18334"/>
                    <a:pt x="19701" y="18368"/>
                    <a:pt x="19786" y="18351"/>
                  </a:cubicBezTo>
                  <a:cubicBezTo>
                    <a:pt x="19820" y="18351"/>
                    <a:pt x="19855" y="18334"/>
                    <a:pt x="19889" y="18317"/>
                  </a:cubicBezTo>
                  <a:cubicBezTo>
                    <a:pt x="19923" y="18300"/>
                    <a:pt x="19940" y="18265"/>
                    <a:pt x="19957" y="18231"/>
                  </a:cubicBezTo>
                  <a:cubicBezTo>
                    <a:pt x="20025" y="18095"/>
                    <a:pt x="20179" y="18043"/>
                    <a:pt x="20316" y="18077"/>
                  </a:cubicBezTo>
                  <a:cubicBezTo>
                    <a:pt x="20350" y="18095"/>
                    <a:pt x="20367" y="18095"/>
                    <a:pt x="20401" y="18095"/>
                  </a:cubicBezTo>
                  <a:cubicBezTo>
                    <a:pt x="20521" y="18095"/>
                    <a:pt x="20623" y="18077"/>
                    <a:pt x="20623" y="17924"/>
                  </a:cubicBezTo>
                  <a:cubicBezTo>
                    <a:pt x="20623" y="17907"/>
                    <a:pt x="20623" y="17907"/>
                    <a:pt x="20640" y="17889"/>
                  </a:cubicBezTo>
                  <a:cubicBezTo>
                    <a:pt x="20606" y="17872"/>
                    <a:pt x="20606" y="17838"/>
                    <a:pt x="20589" y="17821"/>
                  </a:cubicBezTo>
                  <a:cubicBezTo>
                    <a:pt x="20589" y="17753"/>
                    <a:pt x="20572" y="17684"/>
                    <a:pt x="20572" y="17616"/>
                  </a:cubicBezTo>
                  <a:cubicBezTo>
                    <a:pt x="20709" y="17582"/>
                    <a:pt x="20760" y="17462"/>
                    <a:pt x="20846" y="17377"/>
                  </a:cubicBezTo>
                  <a:cubicBezTo>
                    <a:pt x="20948" y="17394"/>
                    <a:pt x="21016" y="17411"/>
                    <a:pt x="20914" y="17291"/>
                  </a:cubicBezTo>
                  <a:cubicBezTo>
                    <a:pt x="20897" y="17274"/>
                    <a:pt x="20897" y="17240"/>
                    <a:pt x="20914" y="17223"/>
                  </a:cubicBezTo>
                  <a:cubicBezTo>
                    <a:pt x="20948" y="17189"/>
                    <a:pt x="20982" y="17172"/>
                    <a:pt x="21016" y="17138"/>
                  </a:cubicBezTo>
                  <a:cubicBezTo>
                    <a:pt x="21016" y="17138"/>
                    <a:pt x="21051" y="17138"/>
                    <a:pt x="21068" y="17155"/>
                  </a:cubicBezTo>
                  <a:cubicBezTo>
                    <a:pt x="21221" y="17223"/>
                    <a:pt x="21375" y="17291"/>
                    <a:pt x="21495" y="17394"/>
                  </a:cubicBezTo>
                  <a:cubicBezTo>
                    <a:pt x="21512" y="17411"/>
                    <a:pt x="21546" y="17428"/>
                    <a:pt x="21546" y="17428"/>
                  </a:cubicBezTo>
                  <a:cubicBezTo>
                    <a:pt x="21546" y="17445"/>
                    <a:pt x="21546" y="17497"/>
                    <a:pt x="21529" y="17514"/>
                  </a:cubicBezTo>
                  <a:cubicBezTo>
                    <a:pt x="21546" y="17582"/>
                    <a:pt x="21580" y="17650"/>
                    <a:pt x="21580" y="17736"/>
                  </a:cubicBezTo>
                  <a:cubicBezTo>
                    <a:pt x="21700" y="17702"/>
                    <a:pt x="21802" y="17684"/>
                    <a:pt x="21837" y="17582"/>
                  </a:cubicBezTo>
                  <a:cubicBezTo>
                    <a:pt x="21837" y="17565"/>
                    <a:pt x="21888" y="17582"/>
                    <a:pt x="21922" y="17582"/>
                  </a:cubicBezTo>
                  <a:cubicBezTo>
                    <a:pt x="21939" y="17582"/>
                    <a:pt x="21956" y="17582"/>
                    <a:pt x="21973" y="17599"/>
                  </a:cubicBezTo>
                  <a:cubicBezTo>
                    <a:pt x="22366" y="17821"/>
                    <a:pt x="22366" y="17821"/>
                    <a:pt x="22469" y="17616"/>
                  </a:cubicBezTo>
                  <a:cubicBezTo>
                    <a:pt x="22503" y="17565"/>
                    <a:pt x="22588" y="17582"/>
                    <a:pt x="22674" y="17616"/>
                  </a:cubicBezTo>
                  <a:cubicBezTo>
                    <a:pt x="22742" y="17633"/>
                    <a:pt x="22810" y="17667"/>
                    <a:pt x="22862" y="17702"/>
                  </a:cubicBezTo>
                  <a:cubicBezTo>
                    <a:pt x="22879" y="17667"/>
                    <a:pt x="22879" y="17633"/>
                    <a:pt x="22862" y="17599"/>
                  </a:cubicBezTo>
                  <a:cubicBezTo>
                    <a:pt x="22879" y="17599"/>
                    <a:pt x="22896" y="17616"/>
                    <a:pt x="22913" y="17599"/>
                  </a:cubicBezTo>
                  <a:cubicBezTo>
                    <a:pt x="23169" y="17531"/>
                    <a:pt x="23426" y="17479"/>
                    <a:pt x="23699" y="17445"/>
                  </a:cubicBezTo>
                  <a:cubicBezTo>
                    <a:pt x="23750" y="17445"/>
                    <a:pt x="23784" y="17428"/>
                    <a:pt x="23836" y="17394"/>
                  </a:cubicBezTo>
                  <a:cubicBezTo>
                    <a:pt x="23938" y="17326"/>
                    <a:pt x="24092" y="17309"/>
                    <a:pt x="24211" y="17377"/>
                  </a:cubicBezTo>
                  <a:cubicBezTo>
                    <a:pt x="24229" y="17377"/>
                    <a:pt x="24246" y="17377"/>
                    <a:pt x="24263" y="17377"/>
                  </a:cubicBezTo>
                  <a:cubicBezTo>
                    <a:pt x="24331" y="17377"/>
                    <a:pt x="24365" y="17360"/>
                    <a:pt x="24348" y="17240"/>
                  </a:cubicBezTo>
                  <a:cubicBezTo>
                    <a:pt x="24331" y="17189"/>
                    <a:pt x="24348" y="17121"/>
                    <a:pt x="24382" y="17052"/>
                  </a:cubicBezTo>
                  <a:cubicBezTo>
                    <a:pt x="24399" y="17001"/>
                    <a:pt x="24434" y="16984"/>
                    <a:pt x="24502" y="16984"/>
                  </a:cubicBezTo>
                  <a:lnTo>
                    <a:pt x="24536" y="17035"/>
                  </a:lnTo>
                  <a:cubicBezTo>
                    <a:pt x="24570" y="17138"/>
                    <a:pt x="24656" y="17206"/>
                    <a:pt x="24758" y="17240"/>
                  </a:cubicBezTo>
                  <a:cubicBezTo>
                    <a:pt x="24861" y="17257"/>
                    <a:pt x="24912" y="17189"/>
                    <a:pt x="24929" y="17121"/>
                  </a:cubicBezTo>
                  <a:cubicBezTo>
                    <a:pt x="24946" y="17018"/>
                    <a:pt x="24963" y="16933"/>
                    <a:pt x="24963" y="16830"/>
                  </a:cubicBezTo>
                  <a:lnTo>
                    <a:pt x="24963" y="16813"/>
                  </a:lnTo>
                  <a:cubicBezTo>
                    <a:pt x="25151" y="16813"/>
                    <a:pt x="25322" y="16711"/>
                    <a:pt x="25425" y="16557"/>
                  </a:cubicBezTo>
                  <a:cubicBezTo>
                    <a:pt x="25476" y="16557"/>
                    <a:pt x="25544" y="16557"/>
                    <a:pt x="25595" y="16557"/>
                  </a:cubicBezTo>
                  <a:cubicBezTo>
                    <a:pt x="25749" y="16574"/>
                    <a:pt x="25903" y="16557"/>
                    <a:pt x="26057" y="16506"/>
                  </a:cubicBezTo>
                  <a:cubicBezTo>
                    <a:pt x="26057" y="16523"/>
                    <a:pt x="26057" y="16557"/>
                    <a:pt x="26057" y="16574"/>
                  </a:cubicBezTo>
                  <a:cubicBezTo>
                    <a:pt x="26228" y="16471"/>
                    <a:pt x="26433" y="16403"/>
                    <a:pt x="26638" y="16386"/>
                  </a:cubicBezTo>
                  <a:cubicBezTo>
                    <a:pt x="26706" y="16283"/>
                    <a:pt x="26792" y="16198"/>
                    <a:pt x="26894" y="16147"/>
                  </a:cubicBezTo>
                  <a:cubicBezTo>
                    <a:pt x="26979" y="16113"/>
                    <a:pt x="27065" y="16078"/>
                    <a:pt x="27133" y="16027"/>
                  </a:cubicBezTo>
                  <a:cubicBezTo>
                    <a:pt x="27202" y="16010"/>
                    <a:pt x="27270" y="15993"/>
                    <a:pt x="27321" y="15976"/>
                  </a:cubicBezTo>
                  <a:cubicBezTo>
                    <a:pt x="27492" y="15925"/>
                    <a:pt x="27663" y="15925"/>
                    <a:pt x="27834" y="15942"/>
                  </a:cubicBezTo>
                  <a:lnTo>
                    <a:pt x="28534" y="15771"/>
                  </a:lnTo>
                  <a:cubicBezTo>
                    <a:pt x="28551" y="15788"/>
                    <a:pt x="28568" y="15805"/>
                    <a:pt x="28586" y="15805"/>
                  </a:cubicBezTo>
                  <a:cubicBezTo>
                    <a:pt x="28671" y="15890"/>
                    <a:pt x="28739" y="15942"/>
                    <a:pt x="28825" y="15890"/>
                  </a:cubicBezTo>
                  <a:cubicBezTo>
                    <a:pt x="28893" y="15839"/>
                    <a:pt x="28944" y="15856"/>
                    <a:pt x="29047" y="15907"/>
                  </a:cubicBezTo>
                  <a:cubicBezTo>
                    <a:pt x="29115" y="15959"/>
                    <a:pt x="29184" y="15959"/>
                    <a:pt x="29252" y="15925"/>
                  </a:cubicBezTo>
                  <a:cubicBezTo>
                    <a:pt x="29320" y="15890"/>
                    <a:pt x="29440" y="15907"/>
                    <a:pt x="29457" y="15805"/>
                  </a:cubicBezTo>
                  <a:cubicBezTo>
                    <a:pt x="29713" y="15890"/>
                    <a:pt x="30004" y="15822"/>
                    <a:pt x="30209" y="15634"/>
                  </a:cubicBezTo>
                  <a:cubicBezTo>
                    <a:pt x="30431" y="15651"/>
                    <a:pt x="30619" y="15549"/>
                    <a:pt x="30738" y="15361"/>
                  </a:cubicBezTo>
                  <a:cubicBezTo>
                    <a:pt x="30756" y="15344"/>
                    <a:pt x="30756" y="15309"/>
                    <a:pt x="30756" y="15275"/>
                  </a:cubicBezTo>
                  <a:lnTo>
                    <a:pt x="30841" y="15258"/>
                  </a:lnTo>
                  <a:lnTo>
                    <a:pt x="30995" y="15258"/>
                  </a:lnTo>
                  <a:cubicBezTo>
                    <a:pt x="31131" y="15241"/>
                    <a:pt x="31251" y="15224"/>
                    <a:pt x="31388" y="15190"/>
                  </a:cubicBezTo>
                  <a:cubicBezTo>
                    <a:pt x="31524" y="15258"/>
                    <a:pt x="31695" y="15275"/>
                    <a:pt x="31849" y="15275"/>
                  </a:cubicBezTo>
                  <a:cubicBezTo>
                    <a:pt x="32071" y="15258"/>
                    <a:pt x="32293" y="15173"/>
                    <a:pt x="32481" y="15036"/>
                  </a:cubicBezTo>
                  <a:lnTo>
                    <a:pt x="32532" y="15036"/>
                  </a:lnTo>
                  <a:cubicBezTo>
                    <a:pt x="32618" y="15070"/>
                    <a:pt x="32703" y="15087"/>
                    <a:pt x="32789" y="15087"/>
                  </a:cubicBezTo>
                  <a:cubicBezTo>
                    <a:pt x="32874" y="15087"/>
                    <a:pt x="32960" y="15087"/>
                    <a:pt x="33045" y="15070"/>
                  </a:cubicBezTo>
                  <a:lnTo>
                    <a:pt x="33079" y="15104"/>
                  </a:lnTo>
                  <a:cubicBezTo>
                    <a:pt x="33148" y="15156"/>
                    <a:pt x="33216" y="15207"/>
                    <a:pt x="33301" y="15241"/>
                  </a:cubicBezTo>
                  <a:cubicBezTo>
                    <a:pt x="33250" y="15275"/>
                    <a:pt x="33233" y="15344"/>
                    <a:pt x="33284" y="15446"/>
                  </a:cubicBezTo>
                  <a:cubicBezTo>
                    <a:pt x="33318" y="15566"/>
                    <a:pt x="33301" y="15566"/>
                    <a:pt x="33233" y="15566"/>
                  </a:cubicBezTo>
                  <a:cubicBezTo>
                    <a:pt x="33148" y="15549"/>
                    <a:pt x="33113" y="15566"/>
                    <a:pt x="33148" y="15651"/>
                  </a:cubicBezTo>
                  <a:cubicBezTo>
                    <a:pt x="33148" y="15685"/>
                    <a:pt x="33199" y="15737"/>
                    <a:pt x="33199" y="15737"/>
                  </a:cubicBezTo>
                  <a:cubicBezTo>
                    <a:pt x="33233" y="15737"/>
                    <a:pt x="33284" y="15720"/>
                    <a:pt x="33301" y="15702"/>
                  </a:cubicBezTo>
                  <a:cubicBezTo>
                    <a:pt x="33336" y="15685"/>
                    <a:pt x="33336" y="15634"/>
                    <a:pt x="33370" y="15634"/>
                  </a:cubicBezTo>
                  <a:cubicBezTo>
                    <a:pt x="33489" y="15617"/>
                    <a:pt x="33592" y="15617"/>
                    <a:pt x="33694" y="15634"/>
                  </a:cubicBezTo>
                  <a:cubicBezTo>
                    <a:pt x="33763" y="15634"/>
                    <a:pt x="33814" y="15685"/>
                    <a:pt x="33865" y="15737"/>
                  </a:cubicBezTo>
                  <a:cubicBezTo>
                    <a:pt x="33865" y="15754"/>
                    <a:pt x="33882" y="15771"/>
                    <a:pt x="33882" y="15788"/>
                  </a:cubicBezTo>
                  <a:lnTo>
                    <a:pt x="33899" y="15856"/>
                  </a:lnTo>
                  <a:lnTo>
                    <a:pt x="33951" y="15856"/>
                  </a:lnTo>
                  <a:cubicBezTo>
                    <a:pt x="33968" y="15856"/>
                    <a:pt x="33985" y="15839"/>
                    <a:pt x="34002" y="15839"/>
                  </a:cubicBezTo>
                  <a:cubicBezTo>
                    <a:pt x="34070" y="15805"/>
                    <a:pt x="34156" y="15788"/>
                    <a:pt x="34224" y="15771"/>
                  </a:cubicBezTo>
                  <a:cubicBezTo>
                    <a:pt x="34275" y="15771"/>
                    <a:pt x="34344" y="15771"/>
                    <a:pt x="34395" y="15771"/>
                  </a:cubicBezTo>
                  <a:cubicBezTo>
                    <a:pt x="34463" y="15788"/>
                    <a:pt x="34532" y="15754"/>
                    <a:pt x="34532" y="15685"/>
                  </a:cubicBezTo>
                  <a:cubicBezTo>
                    <a:pt x="34549" y="15634"/>
                    <a:pt x="34634" y="15617"/>
                    <a:pt x="34685" y="15600"/>
                  </a:cubicBezTo>
                  <a:cubicBezTo>
                    <a:pt x="34737" y="15566"/>
                    <a:pt x="34720" y="15515"/>
                    <a:pt x="34685" y="15446"/>
                  </a:cubicBezTo>
                  <a:lnTo>
                    <a:pt x="34651" y="15412"/>
                  </a:lnTo>
                  <a:cubicBezTo>
                    <a:pt x="34566" y="15292"/>
                    <a:pt x="34600" y="15241"/>
                    <a:pt x="34685" y="15224"/>
                  </a:cubicBezTo>
                  <a:cubicBezTo>
                    <a:pt x="34720" y="15207"/>
                    <a:pt x="34754" y="15207"/>
                    <a:pt x="34788" y="15224"/>
                  </a:cubicBezTo>
                  <a:cubicBezTo>
                    <a:pt x="34925" y="15327"/>
                    <a:pt x="35027" y="15463"/>
                    <a:pt x="35130" y="15600"/>
                  </a:cubicBezTo>
                  <a:cubicBezTo>
                    <a:pt x="35147" y="15634"/>
                    <a:pt x="35181" y="15651"/>
                    <a:pt x="35215" y="15668"/>
                  </a:cubicBezTo>
                  <a:cubicBezTo>
                    <a:pt x="35249" y="15685"/>
                    <a:pt x="35283" y="15702"/>
                    <a:pt x="35318" y="15702"/>
                  </a:cubicBezTo>
                  <a:cubicBezTo>
                    <a:pt x="35335" y="15702"/>
                    <a:pt x="35318" y="15651"/>
                    <a:pt x="35300" y="15634"/>
                  </a:cubicBezTo>
                  <a:cubicBezTo>
                    <a:pt x="35249" y="15566"/>
                    <a:pt x="35232" y="15515"/>
                    <a:pt x="35318" y="15515"/>
                  </a:cubicBezTo>
                  <a:cubicBezTo>
                    <a:pt x="35335" y="15515"/>
                    <a:pt x="35335" y="15515"/>
                    <a:pt x="35352" y="15497"/>
                  </a:cubicBezTo>
                  <a:cubicBezTo>
                    <a:pt x="35403" y="15463"/>
                    <a:pt x="35232" y="15275"/>
                    <a:pt x="35420" y="15309"/>
                  </a:cubicBezTo>
                  <a:cubicBezTo>
                    <a:pt x="35471" y="15275"/>
                    <a:pt x="35523" y="15224"/>
                    <a:pt x="35574" y="15190"/>
                  </a:cubicBezTo>
                  <a:cubicBezTo>
                    <a:pt x="35591" y="15190"/>
                    <a:pt x="35608" y="15190"/>
                    <a:pt x="35625" y="15190"/>
                  </a:cubicBezTo>
                  <a:lnTo>
                    <a:pt x="35728" y="15241"/>
                  </a:lnTo>
                  <a:cubicBezTo>
                    <a:pt x="35796" y="15292"/>
                    <a:pt x="35830" y="15344"/>
                    <a:pt x="35830" y="15395"/>
                  </a:cubicBezTo>
                  <a:cubicBezTo>
                    <a:pt x="35830" y="15497"/>
                    <a:pt x="35830" y="15497"/>
                    <a:pt x="35950" y="15583"/>
                  </a:cubicBezTo>
                  <a:cubicBezTo>
                    <a:pt x="36001" y="15600"/>
                    <a:pt x="36035" y="15634"/>
                    <a:pt x="36069" y="15668"/>
                  </a:cubicBezTo>
                  <a:lnTo>
                    <a:pt x="36069" y="0"/>
                  </a:lnTo>
                  <a:lnTo>
                    <a:pt x="10013" y="0"/>
                  </a:lnTo>
                  <a:cubicBezTo>
                    <a:pt x="10013" y="0"/>
                    <a:pt x="9996" y="17"/>
                    <a:pt x="9996" y="17"/>
                  </a:cubicBezTo>
                  <a:cubicBezTo>
                    <a:pt x="9962" y="69"/>
                    <a:pt x="9927" y="120"/>
                    <a:pt x="9893" y="154"/>
                  </a:cubicBezTo>
                  <a:lnTo>
                    <a:pt x="9893" y="154"/>
                  </a:lnTo>
                  <a:cubicBezTo>
                    <a:pt x="9893" y="171"/>
                    <a:pt x="9859" y="171"/>
                    <a:pt x="9859" y="188"/>
                  </a:cubicBezTo>
                  <a:lnTo>
                    <a:pt x="9876" y="222"/>
                  </a:lnTo>
                  <a:cubicBezTo>
                    <a:pt x="9893" y="291"/>
                    <a:pt x="9876" y="359"/>
                    <a:pt x="9842" y="427"/>
                  </a:cubicBezTo>
                  <a:cubicBezTo>
                    <a:pt x="9825" y="462"/>
                    <a:pt x="9774" y="444"/>
                    <a:pt x="9722" y="444"/>
                  </a:cubicBezTo>
                  <a:cubicBezTo>
                    <a:pt x="9688" y="444"/>
                    <a:pt x="9637" y="444"/>
                    <a:pt x="9603" y="444"/>
                  </a:cubicBezTo>
                  <a:cubicBezTo>
                    <a:pt x="9569" y="444"/>
                    <a:pt x="9552" y="513"/>
                    <a:pt x="9586" y="564"/>
                  </a:cubicBezTo>
                  <a:lnTo>
                    <a:pt x="9688" y="735"/>
                  </a:lnTo>
                  <a:lnTo>
                    <a:pt x="9261" y="906"/>
                  </a:lnTo>
                  <a:cubicBezTo>
                    <a:pt x="9227" y="872"/>
                    <a:pt x="9193" y="820"/>
                    <a:pt x="9159" y="786"/>
                  </a:cubicBezTo>
                  <a:cubicBezTo>
                    <a:pt x="9141" y="718"/>
                    <a:pt x="9124" y="667"/>
                    <a:pt x="9124" y="598"/>
                  </a:cubicBezTo>
                  <a:cubicBezTo>
                    <a:pt x="9124" y="564"/>
                    <a:pt x="9022" y="496"/>
                    <a:pt x="9005" y="513"/>
                  </a:cubicBezTo>
                  <a:cubicBezTo>
                    <a:pt x="8919" y="581"/>
                    <a:pt x="8817" y="615"/>
                    <a:pt x="8714" y="598"/>
                  </a:cubicBezTo>
                  <a:cubicBezTo>
                    <a:pt x="8629" y="649"/>
                    <a:pt x="8543" y="701"/>
                    <a:pt x="8441" y="718"/>
                  </a:cubicBezTo>
                  <a:cubicBezTo>
                    <a:pt x="8390" y="769"/>
                    <a:pt x="8304" y="786"/>
                    <a:pt x="8236" y="803"/>
                  </a:cubicBezTo>
                  <a:cubicBezTo>
                    <a:pt x="8150" y="803"/>
                    <a:pt x="8082" y="855"/>
                    <a:pt x="8065" y="923"/>
                  </a:cubicBezTo>
                  <a:cubicBezTo>
                    <a:pt x="8014" y="1025"/>
                    <a:pt x="7911" y="1025"/>
                    <a:pt x="7775" y="923"/>
                  </a:cubicBezTo>
                  <a:cubicBezTo>
                    <a:pt x="7809" y="991"/>
                    <a:pt x="7826" y="1094"/>
                    <a:pt x="7911" y="1162"/>
                  </a:cubicBezTo>
                  <a:cubicBezTo>
                    <a:pt x="7980" y="1213"/>
                    <a:pt x="7997" y="1299"/>
                    <a:pt x="7945" y="1367"/>
                  </a:cubicBezTo>
                  <a:lnTo>
                    <a:pt x="7364" y="1572"/>
                  </a:lnTo>
                  <a:cubicBezTo>
                    <a:pt x="7211" y="1453"/>
                    <a:pt x="7211" y="1453"/>
                    <a:pt x="7108" y="1487"/>
                  </a:cubicBezTo>
                  <a:cubicBezTo>
                    <a:pt x="7091" y="1487"/>
                    <a:pt x="7074" y="1521"/>
                    <a:pt x="7040" y="1521"/>
                  </a:cubicBezTo>
                  <a:cubicBezTo>
                    <a:pt x="6989" y="1521"/>
                    <a:pt x="6954" y="1487"/>
                    <a:pt x="6920" y="1453"/>
                  </a:cubicBezTo>
                  <a:cubicBezTo>
                    <a:pt x="6886" y="1418"/>
                    <a:pt x="6869" y="1367"/>
                    <a:pt x="6869" y="1316"/>
                  </a:cubicBezTo>
                  <a:cubicBezTo>
                    <a:pt x="6869" y="1316"/>
                    <a:pt x="6869" y="1299"/>
                    <a:pt x="6886" y="1282"/>
                  </a:cubicBezTo>
                  <a:cubicBezTo>
                    <a:pt x="6920" y="1265"/>
                    <a:pt x="6954" y="1248"/>
                    <a:pt x="6971" y="1230"/>
                  </a:cubicBezTo>
                  <a:lnTo>
                    <a:pt x="6971" y="1230"/>
                  </a:lnTo>
                  <a:lnTo>
                    <a:pt x="6664" y="991"/>
                  </a:lnTo>
                  <a:cubicBezTo>
                    <a:pt x="6630" y="991"/>
                    <a:pt x="6613" y="1008"/>
                    <a:pt x="6596" y="1025"/>
                  </a:cubicBezTo>
                  <a:cubicBezTo>
                    <a:pt x="6493" y="1111"/>
                    <a:pt x="6425" y="1196"/>
                    <a:pt x="6356" y="1299"/>
                  </a:cubicBezTo>
                  <a:cubicBezTo>
                    <a:pt x="6339" y="1333"/>
                    <a:pt x="6322" y="1384"/>
                    <a:pt x="6339" y="1418"/>
                  </a:cubicBezTo>
                  <a:cubicBezTo>
                    <a:pt x="6066" y="1418"/>
                    <a:pt x="5827" y="1555"/>
                    <a:pt x="5690" y="1777"/>
                  </a:cubicBezTo>
                  <a:cubicBezTo>
                    <a:pt x="5656" y="1777"/>
                    <a:pt x="5622" y="1794"/>
                    <a:pt x="5605" y="1811"/>
                  </a:cubicBezTo>
                  <a:cubicBezTo>
                    <a:pt x="5570" y="1846"/>
                    <a:pt x="5519" y="1811"/>
                    <a:pt x="5485" y="1777"/>
                  </a:cubicBezTo>
                  <a:cubicBezTo>
                    <a:pt x="5434" y="1726"/>
                    <a:pt x="5348" y="1709"/>
                    <a:pt x="5263" y="1726"/>
                  </a:cubicBezTo>
                  <a:cubicBezTo>
                    <a:pt x="5229" y="1743"/>
                    <a:pt x="5195" y="1760"/>
                    <a:pt x="5177" y="1777"/>
                  </a:cubicBezTo>
                  <a:cubicBezTo>
                    <a:pt x="5143" y="1811"/>
                    <a:pt x="5126" y="1828"/>
                    <a:pt x="5109" y="1880"/>
                  </a:cubicBezTo>
                  <a:cubicBezTo>
                    <a:pt x="5075" y="2016"/>
                    <a:pt x="4921" y="2085"/>
                    <a:pt x="4784" y="2068"/>
                  </a:cubicBezTo>
                  <a:cubicBezTo>
                    <a:pt x="4750" y="2068"/>
                    <a:pt x="4716" y="2068"/>
                    <a:pt x="4699" y="2068"/>
                  </a:cubicBezTo>
                  <a:cubicBezTo>
                    <a:pt x="4579" y="2085"/>
                    <a:pt x="4477" y="2119"/>
                    <a:pt x="4494" y="2256"/>
                  </a:cubicBezTo>
                  <a:cubicBezTo>
                    <a:pt x="4494" y="2273"/>
                    <a:pt x="4494" y="2290"/>
                    <a:pt x="4494" y="2307"/>
                  </a:cubicBezTo>
                  <a:cubicBezTo>
                    <a:pt x="4511" y="2324"/>
                    <a:pt x="4528" y="2341"/>
                    <a:pt x="4545" y="2375"/>
                  </a:cubicBezTo>
                  <a:cubicBezTo>
                    <a:pt x="4562" y="2426"/>
                    <a:pt x="4562" y="2495"/>
                    <a:pt x="4579" y="2563"/>
                  </a:cubicBezTo>
                  <a:cubicBezTo>
                    <a:pt x="4443" y="2614"/>
                    <a:pt x="4409" y="2734"/>
                    <a:pt x="4340" y="2819"/>
                  </a:cubicBezTo>
                  <a:cubicBezTo>
                    <a:pt x="4238" y="2819"/>
                    <a:pt x="4169" y="2819"/>
                    <a:pt x="4289" y="2922"/>
                  </a:cubicBezTo>
                  <a:cubicBezTo>
                    <a:pt x="4306" y="2939"/>
                    <a:pt x="4306" y="2973"/>
                    <a:pt x="4289" y="2990"/>
                  </a:cubicBezTo>
                  <a:cubicBezTo>
                    <a:pt x="4272" y="3024"/>
                    <a:pt x="4238" y="3059"/>
                    <a:pt x="4204" y="3076"/>
                  </a:cubicBezTo>
                  <a:lnTo>
                    <a:pt x="4152" y="3076"/>
                  </a:lnTo>
                  <a:cubicBezTo>
                    <a:pt x="3998" y="3042"/>
                    <a:pt x="3845" y="2973"/>
                    <a:pt x="3691" y="2905"/>
                  </a:cubicBezTo>
                  <a:cubicBezTo>
                    <a:pt x="3674" y="2888"/>
                    <a:pt x="3657" y="2871"/>
                    <a:pt x="3657" y="2871"/>
                  </a:cubicBezTo>
                  <a:lnTo>
                    <a:pt x="3657" y="2785"/>
                  </a:lnTo>
                  <a:cubicBezTo>
                    <a:pt x="3623" y="2717"/>
                    <a:pt x="3588" y="2649"/>
                    <a:pt x="3571" y="2580"/>
                  </a:cubicBezTo>
                  <a:cubicBezTo>
                    <a:pt x="3469" y="2614"/>
                    <a:pt x="3349" y="2666"/>
                    <a:pt x="3332" y="2768"/>
                  </a:cubicBezTo>
                  <a:cubicBezTo>
                    <a:pt x="3332" y="2785"/>
                    <a:pt x="3281" y="2785"/>
                    <a:pt x="3247" y="2785"/>
                  </a:cubicBezTo>
                  <a:cubicBezTo>
                    <a:pt x="3230" y="2768"/>
                    <a:pt x="3213" y="2768"/>
                    <a:pt x="3195" y="2768"/>
                  </a:cubicBezTo>
                  <a:cubicBezTo>
                    <a:pt x="2785" y="2597"/>
                    <a:pt x="2768" y="2597"/>
                    <a:pt x="2700" y="2802"/>
                  </a:cubicBezTo>
                  <a:cubicBezTo>
                    <a:pt x="2666" y="2871"/>
                    <a:pt x="2597" y="2854"/>
                    <a:pt x="2495" y="2837"/>
                  </a:cubicBezTo>
                  <a:cubicBezTo>
                    <a:pt x="2427" y="2819"/>
                    <a:pt x="2358" y="2802"/>
                    <a:pt x="2290" y="2768"/>
                  </a:cubicBezTo>
                  <a:cubicBezTo>
                    <a:pt x="2290" y="2802"/>
                    <a:pt x="2290" y="2837"/>
                    <a:pt x="2290" y="2871"/>
                  </a:cubicBezTo>
                  <a:cubicBezTo>
                    <a:pt x="2273" y="2871"/>
                    <a:pt x="2256" y="2871"/>
                    <a:pt x="2239" y="2871"/>
                  </a:cubicBezTo>
                  <a:cubicBezTo>
                    <a:pt x="1999" y="2973"/>
                    <a:pt x="1743" y="3059"/>
                    <a:pt x="1487" y="3110"/>
                  </a:cubicBezTo>
                  <a:cubicBezTo>
                    <a:pt x="1436" y="3127"/>
                    <a:pt x="1384" y="3144"/>
                    <a:pt x="1350" y="3195"/>
                  </a:cubicBezTo>
                  <a:cubicBezTo>
                    <a:pt x="1248" y="3281"/>
                    <a:pt x="1111" y="3298"/>
                    <a:pt x="974" y="3264"/>
                  </a:cubicBezTo>
                  <a:cubicBezTo>
                    <a:pt x="957" y="3264"/>
                    <a:pt x="940" y="3264"/>
                    <a:pt x="940" y="3264"/>
                  </a:cubicBezTo>
                  <a:cubicBezTo>
                    <a:pt x="855" y="3264"/>
                    <a:pt x="820" y="3281"/>
                    <a:pt x="872" y="3400"/>
                  </a:cubicBezTo>
                  <a:cubicBezTo>
                    <a:pt x="889" y="3452"/>
                    <a:pt x="872" y="3520"/>
                    <a:pt x="855" y="3588"/>
                  </a:cubicBezTo>
                  <a:cubicBezTo>
                    <a:pt x="838" y="3640"/>
                    <a:pt x="786" y="3674"/>
                    <a:pt x="735" y="3674"/>
                  </a:cubicBezTo>
                  <a:cubicBezTo>
                    <a:pt x="735" y="3657"/>
                    <a:pt x="718" y="3640"/>
                    <a:pt x="701" y="3622"/>
                  </a:cubicBezTo>
                  <a:cubicBezTo>
                    <a:pt x="650" y="3537"/>
                    <a:pt x="564" y="3469"/>
                    <a:pt x="445" y="3452"/>
                  </a:cubicBezTo>
                  <a:cubicBezTo>
                    <a:pt x="342" y="3452"/>
                    <a:pt x="308" y="3520"/>
                    <a:pt x="308" y="3588"/>
                  </a:cubicBezTo>
                  <a:cubicBezTo>
                    <a:pt x="291" y="3691"/>
                    <a:pt x="291" y="3793"/>
                    <a:pt x="308" y="3879"/>
                  </a:cubicBezTo>
                  <a:lnTo>
                    <a:pt x="308" y="3896"/>
                  </a:lnTo>
                  <a:cubicBezTo>
                    <a:pt x="188" y="3930"/>
                    <a:pt x="86" y="3981"/>
                    <a:pt x="0" y="4050"/>
                  </a:cubicBezTo>
                  <a:lnTo>
                    <a:pt x="0" y="19376"/>
                  </a:lnTo>
                  <a:cubicBezTo>
                    <a:pt x="52" y="19359"/>
                    <a:pt x="120" y="19342"/>
                    <a:pt x="171" y="19342"/>
                  </a:cubicBezTo>
                  <a:cubicBezTo>
                    <a:pt x="325" y="19325"/>
                    <a:pt x="462" y="19273"/>
                    <a:pt x="581" y="19171"/>
                  </a:cubicBezTo>
                  <a:cubicBezTo>
                    <a:pt x="598" y="19171"/>
                    <a:pt x="598" y="19154"/>
                    <a:pt x="598" y="19154"/>
                  </a:cubicBezTo>
                  <a:lnTo>
                    <a:pt x="1367" y="19325"/>
                  </a:lnTo>
                  <a:lnTo>
                    <a:pt x="1367" y="19342"/>
                  </a:lnTo>
                  <a:lnTo>
                    <a:pt x="1384" y="19410"/>
                  </a:lnTo>
                  <a:lnTo>
                    <a:pt x="2222" y="19410"/>
                  </a:lnTo>
                  <a:cubicBezTo>
                    <a:pt x="2256" y="19410"/>
                    <a:pt x="2273" y="19410"/>
                    <a:pt x="2290" y="19393"/>
                  </a:cubicBezTo>
                  <a:cubicBezTo>
                    <a:pt x="2341" y="19342"/>
                    <a:pt x="2392" y="19325"/>
                    <a:pt x="2461" y="19325"/>
                  </a:cubicBezTo>
                  <a:cubicBezTo>
                    <a:pt x="2597" y="19342"/>
                    <a:pt x="2649" y="19256"/>
                    <a:pt x="2734" y="19222"/>
                  </a:cubicBezTo>
                  <a:lnTo>
                    <a:pt x="2905" y="19154"/>
                  </a:lnTo>
                  <a:lnTo>
                    <a:pt x="2956" y="19188"/>
                  </a:lnTo>
                  <a:cubicBezTo>
                    <a:pt x="3025" y="19205"/>
                    <a:pt x="3110" y="19239"/>
                    <a:pt x="3127" y="19308"/>
                  </a:cubicBezTo>
                  <a:cubicBezTo>
                    <a:pt x="3144" y="19342"/>
                    <a:pt x="3127" y="19393"/>
                    <a:pt x="3076" y="19410"/>
                  </a:cubicBezTo>
                  <a:lnTo>
                    <a:pt x="3042" y="19410"/>
                  </a:lnTo>
                  <a:lnTo>
                    <a:pt x="5314" y="19410"/>
                  </a:lnTo>
                  <a:cubicBezTo>
                    <a:pt x="5297" y="19410"/>
                    <a:pt x="5297" y="19393"/>
                    <a:pt x="5280" y="19376"/>
                  </a:cubicBezTo>
                  <a:cubicBezTo>
                    <a:pt x="5348" y="19359"/>
                    <a:pt x="5382" y="19342"/>
                    <a:pt x="5417" y="19291"/>
                  </a:cubicBezTo>
                  <a:cubicBezTo>
                    <a:pt x="5468" y="19239"/>
                    <a:pt x="5536" y="19256"/>
                    <a:pt x="5639" y="19359"/>
                  </a:cubicBezTo>
                  <a:cubicBezTo>
                    <a:pt x="5656" y="19376"/>
                    <a:pt x="5673" y="19393"/>
                    <a:pt x="5690" y="19410"/>
                  </a:cubicBezTo>
                  <a:lnTo>
                    <a:pt x="5980" y="19410"/>
                  </a:lnTo>
                  <a:lnTo>
                    <a:pt x="5980" y="19393"/>
                  </a:lnTo>
                  <a:cubicBezTo>
                    <a:pt x="6015" y="19393"/>
                    <a:pt x="6066" y="19393"/>
                    <a:pt x="6100" y="19410"/>
                  </a:cubicBezTo>
                  <a:lnTo>
                    <a:pt x="14934" y="19410"/>
                  </a:lnTo>
                  <a:cubicBezTo>
                    <a:pt x="14951" y="19393"/>
                    <a:pt x="14968" y="19376"/>
                    <a:pt x="15002" y="19359"/>
                  </a:cubicBez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56" name="Google Shape;204;p10"/>
            <p:cNvGrpSpPr/>
            <p:nvPr/>
          </p:nvGrpSpPr>
          <p:grpSpPr>
            <a:xfrm>
              <a:off x="7540030" y="3962726"/>
              <a:ext cx="1845932" cy="1180771"/>
              <a:chOff x="7540030" y="3962726"/>
              <a:chExt cx="1845932" cy="1180771"/>
            </a:xfrm>
          </p:grpSpPr>
          <p:sp>
            <p:nvSpPr>
              <p:cNvPr id="1048580" name="Google Shape;205;p10"/>
              <p:cNvSpPr/>
              <p:nvPr/>
            </p:nvSpPr>
            <p:spPr>
              <a:xfrm>
                <a:off x="7540030"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1" name="Google Shape;206;p10"/>
              <p:cNvSpPr/>
              <p:nvPr/>
            </p:nvSpPr>
            <p:spPr>
              <a:xfrm>
                <a:off x="7744782"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2" name="Google Shape;207;p10"/>
              <p:cNvSpPr/>
              <p:nvPr/>
            </p:nvSpPr>
            <p:spPr>
              <a:xfrm>
                <a:off x="7949534"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3" name="Google Shape;208;p10"/>
              <p:cNvSpPr/>
              <p:nvPr/>
            </p:nvSpPr>
            <p:spPr>
              <a:xfrm>
                <a:off x="8154287"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4" name="Google Shape;209;p10"/>
              <p:cNvSpPr/>
              <p:nvPr/>
            </p:nvSpPr>
            <p:spPr>
              <a:xfrm flipH="1">
                <a:off x="8360134" y="3962726"/>
                <a:ext cx="10463" cy="1152625"/>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5" name="Google Shape;210;p10"/>
              <p:cNvSpPr/>
              <p:nvPr/>
            </p:nvSpPr>
            <p:spPr>
              <a:xfrm flipH="1">
                <a:off x="8564886" y="3962726"/>
                <a:ext cx="10463" cy="1104243"/>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6" name="Google Shape;211;p10"/>
              <p:cNvSpPr/>
              <p:nvPr/>
            </p:nvSpPr>
            <p:spPr>
              <a:xfrm>
                <a:off x="8760209" y="3962726"/>
                <a:ext cx="10463" cy="105921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7" name="Google Shape;212;p10"/>
              <p:cNvSpPr/>
              <p:nvPr/>
            </p:nvSpPr>
            <p:spPr>
              <a:xfrm>
                <a:off x="8975363" y="3962726"/>
                <a:ext cx="61" cy="998939"/>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8" name="Google Shape;213;p10"/>
              <p:cNvSpPr/>
              <p:nvPr/>
            </p:nvSpPr>
            <p:spPr>
              <a:xfrm>
                <a:off x="9180115" y="3962726"/>
                <a:ext cx="61" cy="964047"/>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9" name="Google Shape;214;p10"/>
              <p:cNvSpPr/>
              <p:nvPr/>
            </p:nvSpPr>
            <p:spPr>
              <a:xfrm>
                <a:off x="9385901" y="3962726"/>
                <a:ext cx="61" cy="95177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p:bgPr>
    </p:bg>
    <p:spTree>
      <p:nvGrpSpPr>
        <p:cNvPr id="13" name="Shape 5"/>
        <p:cNvGrpSpPr/>
        <p:nvPr/>
      </p:nvGrpSpPr>
      <p:grpSpPr>
        <a:xfrm>
          <a:off x="0" y="0"/>
          <a:ext cx="0" cy="0"/>
          <a:chOff x="0" y="0"/>
          <a:chExt cx="0" cy="0"/>
        </a:xfrm>
      </p:grpSpPr>
      <p:sp>
        <p:nvSpPr>
          <p:cNvPr id="1048576" name="Google Shape;6;p1"/>
          <p:cNvSpPr txBox="1">
            <a:spLocks noGrp="1"/>
          </p:cNvSpPr>
          <p:nvPr>
            <p:ph type="title"/>
          </p:nvPr>
        </p:nvSpPr>
        <p:spPr>
          <a:xfrm>
            <a:off x="724075" y="537875"/>
            <a:ext cx="7695900" cy="479700"/>
          </a:xfrm>
          <a:prstGeom prst="rect"/>
          <a:noFill/>
          <a:ln>
            <a:noFill/>
          </a:ln>
        </p:spPr>
        <p:txBody>
          <a:bodyPr anchor="ctr" anchorCtr="0" bIns="91425" lIns="91425" rIns="91425" spcFirstLastPara="1" tIns="91425" wrap="square">
            <a:noAutofit/>
          </a:bodyPr>
          <a:lstStyle>
            <a:lvl1pPr lvl="0" rtl="0">
              <a:lnSpc>
                <a:spcPct val="100000"/>
              </a:lnSpc>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2pPr>
            <a:lvl3pPr lvl="2"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3pPr>
            <a:lvl4pPr lvl="3"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4pPr>
            <a:lvl5pPr lvl="4"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5pPr>
            <a:lvl6pPr lvl="5"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6pPr>
            <a:lvl7pPr lvl="6"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7pPr>
            <a:lvl8pPr lvl="7"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8pPr>
            <a:lvl9pPr lvl="8" rtl="0">
              <a:lnSpc>
                <a:spcPct val="100000"/>
              </a:lnSpc>
              <a:spcBef>
                <a:spcPts val="0"/>
              </a:spcBef>
              <a:spcAft>
                <a:spcPts val="0"/>
              </a:spcAft>
              <a:buClr>
                <a:schemeClr val="accent1"/>
              </a:buClr>
              <a:buSzPts val="2500"/>
              <a:buFont typeface="Patrick Hand"/>
              <a:buNone/>
              <a:defRPr sz="2500">
                <a:solidFill>
                  <a:schemeClr val="accent1"/>
                </a:solidFill>
                <a:latin typeface="Patrick Hand"/>
                <a:ea typeface="Patrick Hand"/>
                <a:cs typeface="Patrick Hand"/>
                <a:sym typeface="Patrick Hand"/>
              </a:defRPr>
            </a:lvl9pPr>
          </a:lstStyle>
          <a:p/>
        </p:txBody>
      </p:sp>
      <p:sp>
        <p:nvSpPr>
          <p:cNvPr id="1048577" name="Google Shape;7;p1"/>
          <p:cNvSpPr txBox="1">
            <a:spLocks noGrp="1"/>
          </p:cNvSpPr>
          <p:nvPr>
            <p:ph type="body" idx="1"/>
          </p:nvPr>
        </p:nvSpPr>
        <p:spPr>
          <a:xfrm>
            <a:off x="724075" y="1152475"/>
            <a:ext cx="7695900" cy="3456000"/>
          </a:xfrm>
          <a:prstGeom prst="rect"/>
          <a:noFill/>
          <a:ln>
            <a:noFill/>
          </a:ln>
        </p:spPr>
        <p:txBody>
          <a:bodyPr anchor="ctr" anchorCtr="0" bIns="91425" lIns="91425" rIns="91425" spcFirstLastPara="1" tIns="91425" wrap="square">
            <a:noAutofit/>
          </a:bodyPr>
          <a:lstStyle>
            <a:lvl1pPr indent="-317500" lvl="0" marL="4572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indent="-317500" lvl="1" marL="9144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Lst>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p:bgPr>
    </p:bg>
    <p:spTree>
      <p:nvGrpSpPr>
        <p:cNvPr id="282" name="Shape 835"/>
        <p:cNvGrpSpPr/>
        <p:nvPr/>
      </p:nvGrpSpPr>
      <p:grpSpPr>
        <a:xfrm>
          <a:off x="0" y="0"/>
          <a:ext cx="0" cy="0"/>
          <a:chOff x="0" y="0"/>
          <a:chExt cx="0" cy="0"/>
        </a:xfrm>
      </p:grpSpPr>
      <p:sp>
        <p:nvSpPr>
          <p:cNvPr id="1049242" name="Google Shape;836;p42"/>
          <p:cNvSpPr txBox="1">
            <a:spLocks noGrp="1"/>
          </p:cNvSpPr>
          <p:nvPr>
            <p:ph type="title"/>
          </p:nvPr>
        </p:nvSpPr>
        <p:spPr>
          <a:xfrm>
            <a:off x="1068100" y="933450"/>
            <a:ext cx="7047300" cy="482400"/>
          </a:xfrm>
          <a:prstGeom prst="rect"/>
          <a:noFill/>
          <a:ln>
            <a:noFill/>
          </a:ln>
        </p:spPr>
        <p:txBody>
          <a:bodyPr anchor="t" anchorCtr="0" bIns="91425" lIns="91425" rIns="91425" spcFirstLastPara="1" tIns="91425" wrap="square">
            <a:noAutofit/>
          </a:bodyPr>
          <a:lstStyle>
            <a:lvl1pPr algn="ctr" lvl="0"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algn="ctr" lvl="1"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algn="ctr" lvl="2"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algn="ctr" lvl="3"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algn="ctr" lvl="4"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algn="ctr" lvl="5"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algn="ctr" lvl="6"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algn="ctr" lvl="7"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algn="ctr" lvl="8"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49243" name="Google Shape;837;p42"/>
          <p:cNvSpPr txBox="1">
            <a:spLocks noGrp="1"/>
          </p:cNvSpPr>
          <p:nvPr>
            <p:ph type="body" idx="1"/>
          </p:nvPr>
        </p:nvSpPr>
        <p:spPr>
          <a:xfrm>
            <a:off x="1068100" y="1695450"/>
            <a:ext cx="7047300" cy="2502000"/>
          </a:xfrm>
          <a:prstGeom prst="rect"/>
          <a:noFill/>
          <a:ln>
            <a:noFill/>
          </a:ln>
        </p:spPr>
        <p:txBody>
          <a:bodyPr anchor="t" anchorCtr="0" bIns="91425" lIns="91425" rIns="91425" spcFirstLastPara="1" tIns="91425" wrap="square">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hlink="hlink" folHlink="folHlink"/>
  <p:sldLayoutIdLst>
    <p:sldLayoutId id="2147483690" r:id="rId1"/>
  </p:sldLayoutIdLst>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audio" Target="../media/media1.m4a"/><Relationship Id="rId2" Type="http://schemas.openxmlformats.org/officeDocument/2006/relationships/image" Target="../media/image3.emf"/><Relationship Id="rId3" Type="http://schemas.openxmlformats.org/officeDocument/2006/relationships/slideLayout" Target="../slideLayouts/slideLayout14.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audio" Target="../media/media4.mp3"/><Relationship Id="rId2" Type="http://schemas.microsoft.com/office/2007/relationships/media" Target="../media/media4.mp3"/><Relationship Id="rId3" Type="http://schemas.openxmlformats.org/officeDocument/2006/relationships/image" Target="../media/image12.emf"/><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audio" Target="../media/media5.mp3"/><Relationship Id="rId2" Type="http://schemas.microsoft.com/office/2007/relationships/media" Target="../media/media5.mp3"/><Relationship Id="rId3" Type="http://schemas.openxmlformats.org/officeDocument/2006/relationships/image" Target="../media/image12.emf"/><Relationship Id="rId4"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audio" Target="../media/media6.mp3"/><Relationship Id="rId2" Type="http://schemas.microsoft.com/office/2007/relationships/media" Target="../media/media6.mp3"/><Relationship Id="rId3" Type="http://schemas.openxmlformats.org/officeDocument/2006/relationships/image" Target="../media/image12.emf"/><Relationship Id="rId4"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audio" Target="../media/media7.mp3"/><Relationship Id="rId3" Type="http://schemas.microsoft.com/office/2007/relationships/media" Target="../media/media7.mp3"/><Relationship Id="rId4" Type="http://schemas.openxmlformats.org/officeDocument/2006/relationships/image" Target="../media/image12.emf"/><Relationship Id="rId5"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audio" Target="../media/media8.mp3"/><Relationship Id="rId3" Type="http://schemas.microsoft.com/office/2007/relationships/media" Target="../media/media8.mp3"/><Relationship Id="rId4" Type="http://schemas.openxmlformats.org/officeDocument/2006/relationships/image" Target="../media/image12.emf"/><Relationship Id="rId5"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audio" Target="../media/media9.m4a"/><Relationship Id="rId2" Type="http://schemas.openxmlformats.org/officeDocument/2006/relationships/image" Target="../media/image15.emf"/><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audio" Target="../media/media10.m4a"/><Relationship Id="rId4" Type="http://schemas.openxmlformats.org/officeDocument/2006/relationships/image" Target="../media/image15.emf"/><Relationship Id="rId5" Type="http://schemas.openxmlformats.org/officeDocument/2006/relationships/slideLayout" Target="../slideLayouts/slideLayout15.xml"/><Relationship Id="rId6"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9.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audio" Target="../media/media11.m4a"/><Relationship Id="rId2" Type="http://schemas.openxmlformats.org/officeDocument/2006/relationships/image" Target="../media/image15.emf"/><Relationship Id="rId3"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audio" Target="../media/media12.m4a"/><Relationship Id="rId2" Type="http://schemas.openxmlformats.org/officeDocument/2006/relationships/image" Target="../media/image15.emf"/><Relationship Id="rId3"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audio" Target="../media/media13.m4a"/><Relationship Id="rId2" Type="http://schemas.openxmlformats.org/officeDocument/2006/relationships/image" Target="../media/image18.emf"/><Relationship Id="rId3"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audio" Target="../media/media14.m4a"/><Relationship Id="rId2" Type="http://schemas.openxmlformats.org/officeDocument/2006/relationships/image" Target="../media/image19.emf"/><Relationship Id="rId3"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audio" Target="../media/media15.m4a"/><Relationship Id="rId2" Type="http://schemas.openxmlformats.org/officeDocument/2006/relationships/image" Target="../media/image18.emf"/><Relationship Id="rId3"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audio" Target="../media/media16.mp3"/><Relationship Id="rId3" Type="http://schemas.microsoft.com/office/2007/relationships/media" Target="../media/media16.mp3"/><Relationship Id="rId4" Type="http://schemas.openxmlformats.org/officeDocument/2006/relationships/image" Target="../media/image21.emf"/><Relationship Id="rId5" Type="http://schemas.openxmlformats.org/officeDocument/2006/relationships/slideLayout" Target="../slideLayouts/slideLayout31.xml"/><Relationship Id="rId6"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audio" Target="../media/media17.mp3"/><Relationship Id="rId2" Type="http://schemas.microsoft.com/office/2007/relationships/media" Target="../media/media17.mp3"/><Relationship Id="rId3" Type="http://schemas.openxmlformats.org/officeDocument/2006/relationships/image" Target="../media/image22.emf"/><Relationship Id="rId4"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slideLayout" Target="../slideLayouts/slideLayout13.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audio" Target="../media/media18.mp3"/><Relationship Id="rId3" Type="http://schemas.microsoft.com/office/2007/relationships/media" Target="../media/media18.mp3"/><Relationship Id="rId4" Type="http://schemas.openxmlformats.org/officeDocument/2006/relationships/image" Target="../media/image24.emf"/><Relationship Id="rId5" Type="http://schemas.openxmlformats.org/officeDocument/2006/relationships/slideLayout" Target="../slideLayouts/slideLayout10.xml"/><Relationship Id="rId6"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audio" Target="../media/media19.mp3"/><Relationship Id="rId2" Type="http://schemas.microsoft.com/office/2007/relationships/media" Target="../media/media19.mp3"/><Relationship Id="rId3" Type="http://schemas.openxmlformats.org/officeDocument/2006/relationships/image" Target="../media/image24.emf"/><Relationship Id="rId4"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audio" Target="../media/media20.m4a"/><Relationship Id="rId2" Type="http://schemas.openxmlformats.org/officeDocument/2006/relationships/image" Target="../media/image25.emf"/><Relationship Id="rId3"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audio" Target="../media/media21.mp3"/><Relationship Id="rId2" Type="http://schemas.microsoft.com/office/2007/relationships/media" Target="../media/media21.mp3"/><Relationship Id="rId3" Type="http://schemas.openxmlformats.org/officeDocument/2006/relationships/image" Target="../media/image18.emf"/><Relationship Id="rId4"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audio" Target="../media/media22.m4a"/><Relationship Id="rId2" Type="http://schemas.openxmlformats.org/officeDocument/2006/relationships/image" Target="../media/image19.emf"/><Relationship Id="rId3"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audio" Target="../media/media23.m4a"/><Relationship Id="rId2" Type="http://schemas.openxmlformats.org/officeDocument/2006/relationships/image" Target="../media/image19.emf"/><Relationship Id="rId3"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audio" Target="../media/media24.m4a"/><Relationship Id="rId2" Type="http://schemas.openxmlformats.org/officeDocument/2006/relationships/image" Target="../media/image19.emf"/><Relationship Id="rId3"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1" Type="http://schemas.openxmlformats.org/officeDocument/2006/relationships/audio" Target="../media/media25.mp3"/><Relationship Id="rId2" Type="http://schemas.microsoft.com/office/2007/relationships/media" Target="../media/media25.mp3"/><Relationship Id="rId3" Type="http://schemas.openxmlformats.org/officeDocument/2006/relationships/image" Target="../media/image26.emf"/><Relationship Id="rId4"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audio" Target="../media/media26.mp3"/><Relationship Id="rId2" Type="http://schemas.microsoft.com/office/2007/relationships/media" Target="../media/media26.mp3"/><Relationship Id="rId3" Type="http://schemas.openxmlformats.org/officeDocument/2006/relationships/image" Target="../media/image26.emf"/><Relationship Id="rId4"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audio" Target="../media/media27.m4a"/><Relationship Id="rId2" Type="http://schemas.openxmlformats.org/officeDocument/2006/relationships/image" Target="../media/image25.emf"/><Relationship Id="rId3"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6.emf"/><Relationship Id="rId3" Type="http://schemas.openxmlformats.org/officeDocument/2006/relationships/slideLayout" Target="../slideLayouts/slideLayout8.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6.emf"/><Relationship Id="rId3"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audio" Target="../media/media2.mp3"/><Relationship Id="rId2" Type="http://schemas.microsoft.com/office/2007/relationships/media" Target="../media/media2.mp3"/><Relationship Id="rId3" Type="http://schemas.openxmlformats.org/officeDocument/2006/relationships/image" Target="../media/image6.emf"/><Relationship Id="rId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audio" Target="../media/media3.mp3"/><Relationship Id="rId3" Type="http://schemas.microsoft.com/office/2007/relationships/media" Target="../media/media3.mp3"/><Relationship Id="rId4" Type="http://schemas.openxmlformats.org/officeDocument/2006/relationships/image" Target="../media/image6.emf"/><Relationship Id="rId5"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3D1"/>
        </a:solidFill>
      </p:bgPr>
    </p:bg>
    <p:spTree>
      <p:nvGrpSpPr>
        <p:cNvPr id="119" name="Shape 842"/>
        <p:cNvGrpSpPr/>
        <p:nvPr/>
      </p:nvGrpSpPr>
      <p:grpSpPr>
        <a:xfrm>
          <a:off x="0" y="0"/>
          <a:ext cx="0" cy="0"/>
          <a:chOff x="0" y="0"/>
          <a:chExt cx="0" cy="0"/>
        </a:xfrm>
      </p:grpSpPr>
      <p:grpSp>
        <p:nvGrpSpPr>
          <p:cNvPr id="120" name="Google Shape;843;p44"/>
          <p:cNvGrpSpPr/>
          <p:nvPr/>
        </p:nvGrpSpPr>
        <p:grpSpPr>
          <a:xfrm rot="-2703707">
            <a:off x="4320622" y="-1183710"/>
            <a:ext cx="2625210" cy="3331685"/>
            <a:chOff x="1154976" y="632775"/>
            <a:chExt cx="2502430" cy="3877954"/>
          </a:xfrm>
        </p:grpSpPr>
        <p:sp>
          <p:nvSpPr>
            <p:cNvPr id="1048690" name="Google Shape;844;p44"/>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1" name="Google Shape;845;p44"/>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21" name="Google Shape;846;p44"/>
          <p:cNvGrpSpPr/>
          <p:nvPr/>
        </p:nvGrpSpPr>
        <p:grpSpPr>
          <a:xfrm rot="-901627">
            <a:off x="806262" y="2456101"/>
            <a:ext cx="2625237" cy="3331746"/>
            <a:chOff x="1154976" y="632775"/>
            <a:chExt cx="2502430" cy="3877954"/>
          </a:xfrm>
        </p:grpSpPr>
        <p:sp>
          <p:nvSpPr>
            <p:cNvPr id="1048692" name="Google Shape;847;p44"/>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3" name="Google Shape;848;p44"/>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94" name="Google Shape;849;p44"/>
          <p:cNvSpPr/>
          <p:nvPr/>
        </p:nvSpPr>
        <p:spPr>
          <a:xfrm rot="199701">
            <a:off x="1204013" y="742873"/>
            <a:ext cx="6736155" cy="3657701"/>
          </a:xfrm>
          <a:custGeom>
            <a:avLst/>
            <a:ahLst/>
            <a:rect l="l" t="t" r="r" b="b"/>
            <a:pathLst>
              <a:path w="43844" h="29834" extrusionOk="0">
                <a:moveTo>
                  <a:pt x="41668" y="12451"/>
                </a:moveTo>
                <a:cubicBezTo>
                  <a:pt x="41665" y="12451"/>
                  <a:pt x="41661" y="12452"/>
                  <a:pt x="41656" y="12457"/>
                </a:cubicBezTo>
                <a:cubicBezTo>
                  <a:pt x="41661" y="12480"/>
                  <a:pt x="41665" y="12503"/>
                  <a:pt x="41669" y="12526"/>
                </a:cubicBezTo>
                <a:lnTo>
                  <a:pt x="41669" y="12526"/>
                </a:lnTo>
                <a:cubicBezTo>
                  <a:pt x="41699" y="12521"/>
                  <a:pt x="41691" y="12451"/>
                  <a:pt x="41668" y="12451"/>
                </a:cubicBezTo>
                <a:close/>
                <a:moveTo>
                  <a:pt x="310" y="14449"/>
                </a:moveTo>
                <a:cubicBezTo>
                  <a:pt x="315" y="14449"/>
                  <a:pt x="320" y="14451"/>
                  <a:pt x="325" y="14456"/>
                </a:cubicBezTo>
                <a:lnTo>
                  <a:pt x="325" y="14815"/>
                </a:lnTo>
                <a:cubicBezTo>
                  <a:pt x="325" y="14798"/>
                  <a:pt x="291" y="14712"/>
                  <a:pt x="274" y="14473"/>
                </a:cubicBezTo>
                <a:cubicBezTo>
                  <a:pt x="286" y="14461"/>
                  <a:pt x="298" y="14449"/>
                  <a:pt x="310" y="14449"/>
                </a:cubicBezTo>
                <a:close/>
                <a:moveTo>
                  <a:pt x="222" y="16528"/>
                </a:moveTo>
                <a:cubicBezTo>
                  <a:pt x="182" y="16550"/>
                  <a:pt x="169" y="16627"/>
                  <a:pt x="211" y="16627"/>
                </a:cubicBezTo>
                <a:cubicBezTo>
                  <a:pt x="215" y="16627"/>
                  <a:pt x="218" y="16627"/>
                  <a:pt x="222" y="16626"/>
                </a:cubicBezTo>
                <a:cubicBezTo>
                  <a:pt x="222" y="16593"/>
                  <a:pt x="222" y="16560"/>
                  <a:pt x="222" y="16528"/>
                </a:cubicBezTo>
                <a:close/>
                <a:moveTo>
                  <a:pt x="43142" y="21770"/>
                </a:moveTo>
                <a:lnTo>
                  <a:pt x="43142" y="21770"/>
                </a:lnTo>
                <a:cubicBezTo>
                  <a:pt x="43143" y="21775"/>
                  <a:pt x="43143" y="21780"/>
                  <a:pt x="43143" y="21786"/>
                </a:cubicBezTo>
                <a:cubicBezTo>
                  <a:pt x="43143" y="21780"/>
                  <a:pt x="43143" y="21775"/>
                  <a:pt x="43142" y="21770"/>
                </a:cubicBezTo>
                <a:close/>
                <a:moveTo>
                  <a:pt x="923" y="25237"/>
                </a:moveTo>
                <a:cubicBezTo>
                  <a:pt x="923" y="25374"/>
                  <a:pt x="940" y="25528"/>
                  <a:pt x="940" y="25664"/>
                </a:cubicBezTo>
                <a:cubicBezTo>
                  <a:pt x="906" y="25579"/>
                  <a:pt x="889" y="25476"/>
                  <a:pt x="872" y="25391"/>
                </a:cubicBezTo>
                <a:lnTo>
                  <a:pt x="923" y="25237"/>
                </a:lnTo>
                <a:close/>
                <a:moveTo>
                  <a:pt x="43432" y="27146"/>
                </a:moveTo>
                <a:lnTo>
                  <a:pt x="43432" y="27146"/>
                </a:lnTo>
                <a:cubicBezTo>
                  <a:pt x="43398" y="27147"/>
                  <a:pt x="43358" y="27149"/>
                  <a:pt x="43314" y="27151"/>
                </a:cubicBezTo>
                <a:cubicBezTo>
                  <a:pt x="43352" y="27151"/>
                  <a:pt x="43392" y="27149"/>
                  <a:pt x="43432" y="27146"/>
                </a:cubicBezTo>
                <a:close/>
                <a:moveTo>
                  <a:pt x="26706" y="27813"/>
                </a:moveTo>
                <a:cubicBezTo>
                  <a:pt x="26721" y="27813"/>
                  <a:pt x="26738" y="27814"/>
                  <a:pt x="26757" y="27817"/>
                </a:cubicBezTo>
                <a:cubicBezTo>
                  <a:pt x="26706" y="27817"/>
                  <a:pt x="26928" y="27851"/>
                  <a:pt x="27082" y="27886"/>
                </a:cubicBezTo>
                <a:lnTo>
                  <a:pt x="26655" y="27851"/>
                </a:lnTo>
                <a:cubicBezTo>
                  <a:pt x="26627" y="27838"/>
                  <a:pt x="26644" y="27813"/>
                  <a:pt x="26706" y="27813"/>
                </a:cubicBezTo>
                <a:close/>
                <a:moveTo>
                  <a:pt x="38359" y="1"/>
                </a:moveTo>
                <a:cubicBezTo>
                  <a:pt x="36479" y="69"/>
                  <a:pt x="34668" y="718"/>
                  <a:pt x="32754" y="770"/>
                </a:cubicBezTo>
                <a:cubicBezTo>
                  <a:pt x="32840" y="753"/>
                  <a:pt x="32891" y="718"/>
                  <a:pt x="32960" y="684"/>
                </a:cubicBezTo>
                <a:cubicBezTo>
                  <a:pt x="31541" y="513"/>
                  <a:pt x="30072" y="155"/>
                  <a:pt x="28637" y="155"/>
                </a:cubicBezTo>
                <a:cubicBezTo>
                  <a:pt x="28722" y="120"/>
                  <a:pt x="28790" y="120"/>
                  <a:pt x="28876" y="120"/>
                </a:cubicBezTo>
                <a:cubicBezTo>
                  <a:pt x="28773" y="86"/>
                  <a:pt x="28671" y="69"/>
                  <a:pt x="28568" y="69"/>
                </a:cubicBezTo>
                <a:lnTo>
                  <a:pt x="28175" y="69"/>
                </a:lnTo>
                <a:cubicBezTo>
                  <a:pt x="28022" y="69"/>
                  <a:pt x="27868" y="103"/>
                  <a:pt x="27731" y="155"/>
                </a:cubicBezTo>
                <a:cubicBezTo>
                  <a:pt x="27700" y="157"/>
                  <a:pt x="27676" y="158"/>
                  <a:pt x="27658" y="158"/>
                </a:cubicBezTo>
                <a:cubicBezTo>
                  <a:pt x="27546" y="158"/>
                  <a:pt x="27644" y="118"/>
                  <a:pt x="27526" y="103"/>
                </a:cubicBezTo>
                <a:cubicBezTo>
                  <a:pt x="27502" y="101"/>
                  <a:pt x="27477" y="100"/>
                  <a:pt x="27452" y="100"/>
                </a:cubicBezTo>
                <a:cubicBezTo>
                  <a:pt x="27188" y="100"/>
                  <a:pt x="26855" y="231"/>
                  <a:pt x="26671" y="231"/>
                </a:cubicBezTo>
                <a:cubicBezTo>
                  <a:pt x="26645" y="231"/>
                  <a:pt x="26623" y="229"/>
                  <a:pt x="26603" y="223"/>
                </a:cubicBezTo>
                <a:cubicBezTo>
                  <a:pt x="26586" y="223"/>
                  <a:pt x="26638" y="206"/>
                  <a:pt x="26689" y="189"/>
                </a:cubicBezTo>
                <a:lnTo>
                  <a:pt x="26689" y="189"/>
                </a:lnTo>
                <a:cubicBezTo>
                  <a:pt x="25630" y="445"/>
                  <a:pt x="24553" y="599"/>
                  <a:pt x="23460" y="650"/>
                </a:cubicBezTo>
                <a:cubicBezTo>
                  <a:pt x="22863" y="650"/>
                  <a:pt x="22276" y="578"/>
                  <a:pt x="21684" y="578"/>
                </a:cubicBezTo>
                <a:cubicBezTo>
                  <a:pt x="21462" y="578"/>
                  <a:pt x="21240" y="588"/>
                  <a:pt x="21016" y="616"/>
                </a:cubicBezTo>
                <a:cubicBezTo>
                  <a:pt x="19860" y="761"/>
                  <a:pt x="18532" y="1443"/>
                  <a:pt x="17303" y="1443"/>
                </a:cubicBezTo>
                <a:cubicBezTo>
                  <a:pt x="17079" y="1443"/>
                  <a:pt x="16858" y="1420"/>
                  <a:pt x="16642" y="1368"/>
                </a:cubicBezTo>
                <a:lnTo>
                  <a:pt x="15395" y="1299"/>
                </a:lnTo>
                <a:cubicBezTo>
                  <a:pt x="15004" y="1299"/>
                  <a:pt x="12776" y="1384"/>
                  <a:pt x="12764" y="1485"/>
                </a:cubicBezTo>
                <a:lnTo>
                  <a:pt x="12764" y="1485"/>
                </a:lnTo>
                <a:cubicBezTo>
                  <a:pt x="12762" y="1454"/>
                  <a:pt x="12729" y="1443"/>
                  <a:pt x="12695" y="1443"/>
                </a:cubicBezTo>
                <a:cubicBezTo>
                  <a:pt x="12676" y="1443"/>
                  <a:pt x="12657" y="1447"/>
                  <a:pt x="12644" y="1453"/>
                </a:cubicBezTo>
                <a:cubicBezTo>
                  <a:pt x="12593" y="1453"/>
                  <a:pt x="12541" y="1487"/>
                  <a:pt x="12490" y="1487"/>
                </a:cubicBezTo>
                <a:lnTo>
                  <a:pt x="12712" y="1504"/>
                </a:lnTo>
                <a:cubicBezTo>
                  <a:pt x="12490" y="1624"/>
                  <a:pt x="12251" y="1692"/>
                  <a:pt x="11995" y="1727"/>
                </a:cubicBezTo>
                <a:cubicBezTo>
                  <a:pt x="11662" y="1688"/>
                  <a:pt x="11328" y="1671"/>
                  <a:pt x="10994" y="1671"/>
                </a:cubicBezTo>
                <a:cubicBezTo>
                  <a:pt x="9116" y="1671"/>
                  <a:pt x="7227" y="2216"/>
                  <a:pt x="5399" y="2564"/>
                </a:cubicBezTo>
                <a:cubicBezTo>
                  <a:pt x="5416" y="2581"/>
                  <a:pt x="5450" y="2581"/>
                  <a:pt x="5484" y="2614"/>
                </a:cubicBezTo>
                <a:lnTo>
                  <a:pt x="5484" y="2614"/>
                </a:lnTo>
                <a:cubicBezTo>
                  <a:pt x="5478" y="2610"/>
                  <a:pt x="5460" y="2608"/>
                  <a:pt x="5432" y="2608"/>
                </a:cubicBezTo>
                <a:cubicBezTo>
                  <a:pt x="5044" y="2608"/>
                  <a:pt x="2680" y="2978"/>
                  <a:pt x="2426" y="3025"/>
                </a:cubicBezTo>
                <a:cubicBezTo>
                  <a:pt x="1470" y="3196"/>
                  <a:pt x="752" y="3674"/>
                  <a:pt x="581" y="4700"/>
                </a:cubicBezTo>
                <a:lnTo>
                  <a:pt x="410" y="5332"/>
                </a:lnTo>
                <a:cubicBezTo>
                  <a:pt x="393" y="5998"/>
                  <a:pt x="376" y="6682"/>
                  <a:pt x="325" y="7348"/>
                </a:cubicBezTo>
                <a:cubicBezTo>
                  <a:pt x="342" y="7348"/>
                  <a:pt x="342" y="7280"/>
                  <a:pt x="359" y="7263"/>
                </a:cubicBezTo>
                <a:lnTo>
                  <a:pt x="359" y="7263"/>
                </a:lnTo>
                <a:cubicBezTo>
                  <a:pt x="359" y="7621"/>
                  <a:pt x="328" y="7980"/>
                  <a:pt x="266" y="8324"/>
                </a:cubicBezTo>
                <a:lnTo>
                  <a:pt x="266" y="8324"/>
                </a:lnTo>
                <a:cubicBezTo>
                  <a:pt x="261" y="8321"/>
                  <a:pt x="256" y="8319"/>
                  <a:pt x="251" y="8319"/>
                </a:cubicBezTo>
                <a:cubicBezTo>
                  <a:pt x="247" y="8319"/>
                  <a:pt x="243" y="8320"/>
                  <a:pt x="239" y="8322"/>
                </a:cubicBezTo>
                <a:cubicBezTo>
                  <a:pt x="205" y="8322"/>
                  <a:pt x="205" y="8373"/>
                  <a:pt x="205" y="8424"/>
                </a:cubicBezTo>
                <a:cubicBezTo>
                  <a:pt x="205" y="9176"/>
                  <a:pt x="205" y="9928"/>
                  <a:pt x="222" y="10680"/>
                </a:cubicBezTo>
                <a:lnTo>
                  <a:pt x="188" y="10560"/>
                </a:lnTo>
                <a:cubicBezTo>
                  <a:pt x="154" y="10953"/>
                  <a:pt x="154" y="11602"/>
                  <a:pt x="137" y="12030"/>
                </a:cubicBezTo>
                <a:cubicBezTo>
                  <a:pt x="164" y="12124"/>
                  <a:pt x="159" y="12293"/>
                  <a:pt x="181" y="12293"/>
                </a:cubicBezTo>
                <a:cubicBezTo>
                  <a:pt x="187" y="12293"/>
                  <a:pt x="194" y="12281"/>
                  <a:pt x="205" y="12252"/>
                </a:cubicBezTo>
                <a:lnTo>
                  <a:pt x="205" y="12252"/>
                </a:lnTo>
                <a:cubicBezTo>
                  <a:pt x="0" y="12850"/>
                  <a:pt x="171" y="13670"/>
                  <a:pt x="205" y="14302"/>
                </a:cubicBezTo>
                <a:cubicBezTo>
                  <a:pt x="238" y="15038"/>
                  <a:pt x="224" y="15790"/>
                  <a:pt x="222" y="16528"/>
                </a:cubicBezTo>
                <a:lnTo>
                  <a:pt x="222" y="16528"/>
                </a:lnTo>
                <a:cubicBezTo>
                  <a:pt x="229" y="16524"/>
                  <a:pt x="237" y="16522"/>
                  <a:pt x="245" y="16522"/>
                </a:cubicBezTo>
                <a:cubicBezTo>
                  <a:pt x="249" y="16522"/>
                  <a:pt x="252" y="16522"/>
                  <a:pt x="256" y="16523"/>
                </a:cubicBezTo>
                <a:cubicBezTo>
                  <a:pt x="308" y="16557"/>
                  <a:pt x="325" y="16626"/>
                  <a:pt x="342" y="16694"/>
                </a:cubicBezTo>
                <a:lnTo>
                  <a:pt x="462" y="19548"/>
                </a:lnTo>
                <a:lnTo>
                  <a:pt x="427" y="19155"/>
                </a:lnTo>
                <a:lnTo>
                  <a:pt x="427" y="19155"/>
                </a:lnTo>
                <a:cubicBezTo>
                  <a:pt x="309" y="20032"/>
                  <a:pt x="358" y="20926"/>
                  <a:pt x="557" y="21788"/>
                </a:cubicBezTo>
                <a:lnTo>
                  <a:pt x="557" y="21788"/>
                </a:lnTo>
                <a:cubicBezTo>
                  <a:pt x="542" y="21796"/>
                  <a:pt x="530" y="21825"/>
                  <a:pt x="530" y="21854"/>
                </a:cubicBezTo>
                <a:cubicBezTo>
                  <a:pt x="598" y="24520"/>
                  <a:pt x="837" y="27185"/>
                  <a:pt x="1196" y="29833"/>
                </a:cubicBezTo>
                <a:lnTo>
                  <a:pt x="3691" y="29560"/>
                </a:lnTo>
                <a:cubicBezTo>
                  <a:pt x="5519" y="29287"/>
                  <a:pt x="7364" y="28996"/>
                  <a:pt x="9227" y="28979"/>
                </a:cubicBezTo>
                <a:lnTo>
                  <a:pt x="10320" y="28979"/>
                </a:lnTo>
                <a:cubicBezTo>
                  <a:pt x="10730" y="28979"/>
                  <a:pt x="11123" y="28979"/>
                  <a:pt x="11516" y="28996"/>
                </a:cubicBezTo>
                <a:cubicBezTo>
                  <a:pt x="11928" y="29020"/>
                  <a:pt x="12337" y="29032"/>
                  <a:pt x="12746" y="29032"/>
                </a:cubicBezTo>
                <a:cubicBezTo>
                  <a:pt x="13491" y="29032"/>
                  <a:pt x="14235" y="28994"/>
                  <a:pt x="14985" y="28928"/>
                </a:cubicBezTo>
                <a:cubicBezTo>
                  <a:pt x="16078" y="28825"/>
                  <a:pt x="17155" y="28723"/>
                  <a:pt x="18248" y="28552"/>
                </a:cubicBezTo>
                <a:lnTo>
                  <a:pt x="20931" y="28091"/>
                </a:lnTo>
                <a:cubicBezTo>
                  <a:pt x="21751" y="27937"/>
                  <a:pt x="22571" y="27834"/>
                  <a:pt x="23408" y="27749"/>
                </a:cubicBezTo>
                <a:lnTo>
                  <a:pt x="23408" y="27749"/>
                </a:lnTo>
                <a:lnTo>
                  <a:pt x="23084" y="27834"/>
                </a:lnTo>
                <a:cubicBezTo>
                  <a:pt x="23491" y="27741"/>
                  <a:pt x="23907" y="27705"/>
                  <a:pt x="24324" y="27705"/>
                </a:cubicBezTo>
                <a:cubicBezTo>
                  <a:pt x="24974" y="27705"/>
                  <a:pt x="25627" y="27792"/>
                  <a:pt x="26262" y="27886"/>
                </a:cubicBezTo>
                <a:cubicBezTo>
                  <a:pt x="26911" y="27976"/>
                  <a:pt x="27855" y="28205"/>
                  <a:pt x="28639" y="28205"/>
                </a:cubicBezTo>
                <a:cubicBezTo>
                  <a:pt x="28887" y="28205"/>
                  <a:pt x="29119" y="28182"/>
                  <a:pt x="29320" y="28125"/>
                </a:cubicBezTo>
                <a:lnTo>
                  <a:pt x="29696" y="28005"/>
                </a:lnTo>
                <a:cubicBezTo>
                  <a:pt x="29781" y="28005"/>
                  <a:pt x="29867" y="28022"/>
                  <a:pt x="29764" y="28056"/>
                </a:cubicBezTo>
                <a:cubicBezTo>
                  <a:pt x="30174" y="28056"/>
                  <a:pt x="29781" y="28005"/>
                  <a:pt x="29969" y="27937"/>
                </a:cubicBezTo>
                <a:cubicBezTo>
                  <a:pt x="30022" y="27933"/>
                  <a:pt x="30067" y="27931"/>
                  <a:pt x="30103" y="27931"/>
                </a:cubicBezTo>
                <a:cubicBezTo>
                  <a:pt x="30220" y="27931"/>
                  <a:pt x="30245" y="27953"/>
                  <a:pt x="30140" y="28005"/>
                </a:cubicBezTo>
                <a:cubicBezTo>
                  <a:pt x="31302" y="27629"/>
                  <a:pt x="32498" y="27356"/>
                  <a:pt x="33660" y="26946"/>
                </a:cubicBezTo>
                <a:cubicBezTo>
                  <a:pt x="33711" y="26946"/>
                  <a:pt x="33626" y="26980"/>
                  <a:pt x="33626" y="26980"/>
                </a:cubicBezTo>
                <a:cubicBezTo>
                  <a:pt x="34428" y="26773"/>
                  <a:pt x="35298" y="26596"/>
                  <a:pt x="36148" y="26596"/>
                </a:cubicBezTo>
                <a:cubicBezTo>
                  <a:pt x="36421" y="26596"/>
                  <a:pt x="36692" y="26614"/>
                  <a:pt x="36958" y="26655"/>
                </a:cubicBezTo>
                <a:cubicBezTo>
                  <a:pt x="37042" y="26597"/>
                  <a:pt x="37201" y="26578"/>
                  <a:pt x="37380" y="26578"/>
                </a:cubicBezTo>
                <a:cubicBezTo>
                  <a:pt x="37670" y="26578"/>
                  <a:pt x="38012" y="26628"/>
                  <a:pt x="38171" y="26638"/>
                </a:cubicBezTo>
                <a:cubicBezTo>
                  <a:pt x="38735" y="26690"/>
                  <a:pt x="39486" y="26877"/>
                  <a:pt x="40136" y="26912"/>
                </a:cubicBezTo>
                <a:lnTo>
                  <a:pt x="41298" y="26997"/>
                </a:lnTo>
                <a:lnTo>
                  <a:pt x="41298" y="26997"/>
                </a:lnTo>
                <a:lnTo>
                  <a:pt x="41127" y="26963"/>
                </a:lnTo>
                <a:cubicBezTo>
                  <a:pt x="41167" y="26958"/>
                  <a:pt x="41206" y="26956"/>
                  <a:pt x="41245" y="26956"/>
                </a:cubicBezTo>
                <a:cubicBezTo>
                  <a:pt x="41596" y="26956"/>
                  <a:pt x="41923" y="27135"/>
                  <a:pt x="42250" y="27135"/>
                </a:cubicBezTo>
                <a:cubicBezTo>
                  <a:pt x="42263" y="27135"/>
                  <a:pt x="42276" y="27134"/>
                  <a:pt x="42289" y="27134"/>
                </a:cubicBezTo>
                <a:cubicBezTo>
                  <a:pt x="42477" y="27134"/>
                  <a:pt x="42664" y="27134"/>
                  <a:pt x="42852" y="27117"/>
                </a:cubicBezTo>
                <a:lnTo>
                  <a:pt x="43245" y="27117"/>
                </a:lnTo>
                <a:lnTo>
                  <a:pt x="43690" y="27100"/>
                </a:lnTo>
                <a:lnTo>
                  <a:pt x="43690" y="27100"/>
                </a:lnTo>
                <a:cubicBezTo>
                  <a:pt x="43608" y="27123"/>
                  <a:pt x="43519" y="27138"/>
                  <a:pt x="43432" y="27146"/>
                </a:cubicBezTo>
                <a:lnTo>
                  <a:pt x="43432" y="27146"/>
                </a:lnTo>
                <a:cubicBezTo>
                  <a:pt x="43471" y="27144"/>
                  <a:pt x="43504" y="27144"/>
                  <a:pt x="43532" y="27144"/>
                </a:cubicBezTo>
                <a:cubicBezTo>
                  <a:pt x="43661" y="27144"/>
                  <a:pt x="43693" y="27156"/>
                  <a:pt x="43741" y="27168"/>
                </a:cubicBezTo>
                <a:cubicBezTo>
                  <a:pt x="43758" y="27185"/>
                  <a:pt x="43775" y="27185"/>
                  <a:pt x="43792" y="27185"/>
                </a:cubicBezTo>
                <a:lnTo>
                  <a:pt x="43843" y="27185"/>
                </a:lnTo>
                <a:lnTo>
                  <a:pt x="43843" y="27168"/>
                </a:lnTo>
                <a:cubicBezTo>
                  <a:pt x="43843" y="27083"/>
                  <a:pt x="43826" y="26929"/>
                  <a:pt x="43775" y="26638"/>
                </a:cubicBezTo>
                <a:cubicBezTo>
                  <a:pt x="43775" y="26670"/>
                  <a:pt x="43771" y="26682"/>
                  <a:pt x="43766" y="26682"/>
                </a:cubicBezTo>
                <a:cubicBezTo>
                  <a:pt x="43746" y="26682"/>
                  <a:pt x="43703" y="26545"/>
                  <a:pt x="43690" y="26519"/>
                </a:cubicBezTo>
                <a:cubicBezTo>
                  <a:pt x="43690" y="26194"/>
                  <a:pt x="43673" y="26023"/>
                  <a:pt x="43638" y="25733"/>
                </a:cubicBezTo>
                <a:cubicBezTo>
                  <a:pt x="43621" y="25442"/>
                  <a:pt x="43570" y="25169"/>
                  <a:pt x="43536" y="24913"/>
                </a:cubicBezTo>
                <a:lnTo>
                  <a:pt x="43536" y="24913"/>
                </a:lnTo>
                <a:lnTo>
                  <a:pt x="43604" y="24998"/>
                </a:lnTo>
                <a:cubicBezTo>
                  <a:pt x="43416" y="24742"/>
                  <a:pt x="43468" y="23853"/>
                  <a:pt x="43416" y="23512"/>
                </a:cubicBezTo>
                <a:cubicBezTo>
                  <a:pt x="43348" y="23033"/>
                  <a:pt x="43280" y="22555"/>
                  <a:pt x="43211" y="22076"/>
                </a:cubicBezTo>
                <a:cubicBezTo>
                  <a:pt x="43211" y="22162"/>
                  <a:pt x="43194" y="22230"/>
                  <a:pt x="43177" y="22298"/>
                </a:cubicBezTo>
                <a:cubicBezTo>
                  <a:pt x="43075" y="22196"/>
                  <a:pt x="43057" y="22059"/>
                  <a:pt x="43126" y="21940"/>
                </a:cubicBezTo>
                <a:cubicBezTo>
                  <a:pt x="43023" y="21854"/>
                  <a:pt x="42989" y="21700"/>
                  <a:pt x="43057" y="21598"/>
                </a:cubicBezTo>
                <a:lnTo>
                  <a:pt x="43057" y="21598"/>
                </a:lnTo>
                <a:cubicBezTo>
                  <a:pt x="43105" y="21630"/>
                  <a:pt x="43138" y="21692"/>
                  <a:pt x="43142" y="21770"/>
                </a:cubicBezTo>
                <a:lnTo>
                  <a:pt x="43142" y="21770"/>
                </a:lnTo>
                <a:cubicBezTo>
                  <a:pt x="43106" y="20391"/>
                  <a:pt x="42766" y="19013"/>
                  <a:pt x="42545" y="17668"/>
                </a:cubicBezTo>
                <a:cubicBezTo>
                  <a:pt x="42258" y="15949"/>
                  <a:pt x="41988" y="14229"/>
                  <a:pt x="41669" y="12526"/>
                </a:cubicBezTo>
                <a:lnTo>
                  <a:pt x="41669" y="12526"/>
                </a:lnTo>
                <a:cubicBezTo>
                  <a:pt x="41668" y="12527"/>
                  <a:pt x="41667" y="12527"/>
                  <a:pt x="41666" y="12527"/>
                </a:cubicBezTo>
                <a:cubicBezTo>
                  <a:pt x="41663" y="12527"/>
                  <a:pt x="41660" y="12526"/>
                  <a:pt x="41656" y="12525"/>
                </a:cubicBezTo>
                <a:cubicBezTo>
                  <a:pt x="41588" y="12525"/>
                  <a:pt x="41571" y="12457"/>
                  <a:pt x="41571" y="12388"/>
                </a:cubicBezTo>
                <a:cubicBezTo>
                  <a:pt x="41349" y="9296"/>
                  <a:pt x="40853" y="6032"/>
                  <a:pt x="40409" y="2940"/>
                </a:cubicBezTo>
                <a:cubicBezTo>
                  <a:pt x="40358" y="2615"/>
                  <a:pt x="40307" y="2273"/>
                  <a:pt x="40272" y="1966"/>
                </a:cubicBezTo>
                <a:cubicBezTo>
                  <a:pt x="40238" y="1658"/>
                  <a:pt x="40221" y="1351"/>
                  <a:pt x="40187" y="1060"/>
                </a:cubicBezTo>
                <a:lnTo>
                  <a:pt x="40153" y="1129"/>
                </a:lnTo>
                <a:cubicBezTo>
                  <a:pt x="40119" y="1026"/>
                  <a:pt x="40084" y="906"/>
                  <a:pt x="40050" y="804"/>
                </a:cubicBezTo>
                <a:cubicBezTo>
                  <a:pt x="40033" y="684"/>
                  <a:pt x="39982" y="582"/>
                  <a:pt x="39914" y="479"/>
                </a:cubicBezTo>
                <a:lnTo>
                  <a:pt x="39914" y="479"/>
                </a:lnTo>
                <a:cubicBezTo>
                  <a:pt x="39927" y="533"/>
                  <a:pt x="40034" y="742"/>
                  <a:pt x="40015" y="742"/>
                </a:cubicBezTo>
                <a:cubicBezTo>
                  <a:pt x="40010" y="742"/>
                  <a:pt x="39995" y="726"/>
                  <a:pt x="39965" y="684"/>
                </a:cubicBezTo>
                <a:cubicBezTo>
                  <a:pt x="39879" y="513"/>
                  <a:pt x="39743" y="394"/>
                  <a:pt x="39572" y="291"/>
                </a:cubicBezTo>
                <a:cubicBezTo>
                  <a:pt x="39452" y="223"/>
                  <a:pt x="39316" y="172"/>
                  <a:pt x="39179" y="138"/>
                </a:cubicBezTo>
                <a:cubicBezTo>
                  <a:pt x="38923" y="35"/>
                  <a:pt x="38649" y="1"/>
                  <a:pt x="38359" y="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22" name="Google Shape;850;p44"/>
          <p:cNvGrpSpPr/>
          <p:nvPr/>
        </p:nvGrpSpPr>
        <p:grpSpPr>
          <a:xfrm rot="-510657">
            <a:off x="6518736" y="501192"/>
            <a:ext cx="1456376" cy="1571997"/>
            <a:chOff x="5860698" y="467267"/>
            <a:chExt cx="1358169" cy="1465993"/>
          </a:xfrm>
        </p:grpSpPr>
        <p:sp>
          <p:nvSpPr>
            <p:cNvPr id="1048695" name="Google Shape;851;p44"/>
            <p:cNvSpPr/>
            <p:nvPr/>
          </p:nvSpPr>
          <p:spPr>
            <a:xfrm rot="5400000">
              <a:off x="5806786" y="521179"/>
              <a:ext cx="1465993" cy="1358169"/>
            </a:xfrm>
            <a:custGeom>
              <a:avLst/>
              <a:ahLst/>
              <a:rect l="l" t="t" r="r" b="b"/>
              <a:pathLst>
                <a:path w="16968" h="15720" extrusionOk="0">
                  <a:moveTo>
                    <a:pt x="13021" y="0"/>
                  </a:moveTo>
                  <a:lnTo>
                    <a:pt x="1" y="11055"/>
                  </a:lnTo>
                  <a:lnTo>
                    <a:pt x="3948" y="15719"/>
                  </a:lnTo>
                  <a:lnTo>
                    <a:pt x="16967" y="4665"/>
                  </a:lnTo>
                  <a:lnTo>
                    <a:pt x="13021" y="0"/>
                  </a:lnTo>
                  <a:close/>
                </a:path>
              </a:pathLst>
            </a:custGeom>
            <a:solidFill>
              <a:schemeClr val="accent3"/>
            </a:solidFill>
            <a:ln>
              <a:noFill/>
            </a:ln>
            <a:effectLst>
              <a:outerShdw algn="bl" blurRad="57150" dir="5400000" dist="19050" rotWithShape="0">
                <a:schemeClr val="dk2">
                  <a:alpha val="51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6" name="Google Shape;852;p44"/>
            <p:cNvSpPr/>
            <p:nvPr/>
          </p:nvSpPr>
          <p:spPr>
            <a:xfrm rot="5400000">
              <a:off x="5859532" y="622739"/>
              <a:ext cx="1345468" cy="1111936"/>
            </a:xfrm>
            <a:custGeom>
              <a:avLst/>
              <a:ahLst/>
              <a:rect l="l" t="t" r="r" b="b"/>
              <a:pathLst>
                <a:path w="15573" h="12870" extrusionOk="0">
                  <a:moveTo>
                    <a:pt x="12974" y="0"/>
                  </a:moveTo>
                  <a:cubicBezTo>
                    <a:pt x="12953" y="0"/>
                    <a:pt x="12931" y="9"/>
                    <a:pt x="12914" y="26"/>
                  </a:cubicBezTo>
                  <a:lnTo>
                    <a:pt x="12607" y="197"/>
                  </a:lnTo>
                  <a:cubicBezTo>
                    <a:pt x="12419" y="282"/>
                    <a:pt x="12248" y="402"/>
                    <a:pt x="12094" y="538"/>
                  </a:cubicBezTo>
                  <a:cubicBezTo>
                    <a:pt x="12026" y="607"/>
                    <a:pt x="11957" y="692"/>
                    <a:pt x="12026" y="812"/>
                  </a:cubicBezTo>
                  <a:cubicBezTo>
                    <a:pt x="12076" y="887"/>
                    <a:pt x="12153" y="934"/>
                    <a:pt x="12238" y="934"/>
                  </a:cubicBezTo>
                  <a:cubicBezTo>
                    <a:pt x="12269" y="934"/>
                    <a:pt x="12301" y="928"/>
                    <a:pt x="12333" y="914"/>
                  </a:cubicBezTo>
                  <a:cubicBezTo>
                    <a:pt x="12402" y="880"/>
                    <a:pt x="12470" y="846"/>
                    <a:pt x="12521" y="795"/>
                  </a:cubicBezTo>
                  <a:cubicBezTo>
                    <a:pt x="12743" y="590"/>
                    <a:pt x="12914" y="367"/>
                    <a:pt x="13051" y="128"/>
                  </a:cubicBezTo>
                  <a:cubicBezTo>
                    <a:pt x="13068" y="94"/>
                    <a:pt x="13068" y="43"/>
                    <a:pt x="13034" y="26"/>
                  </a:cubicBezTo>
                  <a:cubicBezTo>
                    <a:pt x="13017" y="9"/>
                    <a:pt x="12995" y="0"/>
                    <a:pt x="12974" y="0"/>
                  </a:cubicBezTo>
                  <a:close/>
                  <a:moveTo>
                    <a:pt x="10496" y="630"/>
                  </a:moveTo>
                  <a:cubicBezTo>
                    <a:pt x="10482" y="630"/>
                    <a:pt x="10468" y="634"/>
                    <a:pt x="10454" y="641"/>
                  </a:cubicBezTo>
                  <a:cubicBezTo>
                    <a:pt x="10198" y="726"/>
                    <a:pt x="9941" y="846"/>
                    <a:pt x="9702" y="1017"/>
                  </a:cubicBezTo>
                  <a:cubicBezTo>
                    <a:pt x="9548" y="1153"/>
                    <a:pt x="9497" y="1358"/>
                    <a:pt x="9582" y="1478"/>
                  </a:cubicBezTo>
                  <a:cubicBezTo>
                    <a:pt x="9622" y="1518"/>
                    <a:pt x="9674" y="1539"/>
                    <a:pt x="9736" y="1539"/>
                  </a:cubicBezTo>
                  <a:cubicBezTo>
                    <a:pt x="9835" y="1539"/>
                    <a:pt x="9959" y="1484"/>
                    <a:pt x="10095" y="1358"/>
                  </a:cubicBezTo>
                  <a:cubicBezTo>
                    <a:pt x="10266" y="1171"/>
                    <a:pt x="10403" y="966"/>
                    <a:pt x="10539" y="743"/>
                  </a:cubicBezTo>
                  <a:cubicBezTo>
                    <a:pt x="10573" y="726"/>
                    <a:pt x="10591" y="692"/>
                    <a:pt x="10573" y="658"/>
                  </a:cubicBezTo>
                  <a:lnTo>
                    <a:pt x="10556" y="658"/>
                  </a:lnTo>
                  <a:cubicBezTo>
                    <a:pt x="10536" y="638"/>
                    <a:pt x="10516" y="630"/>
                    <a:pt x="10496" y="630"/>
                  </a:cubicBezTo>
                  <a:close/>
                  <a:moveTo>
                    <a:pt x="13694" y="1501"/>
                  </a:moveTo>
                  <a:cubicBezTo>
                    <a:pt x="13674" y="1501"/>
                    <a:pt x="13653" y="1505"/>
                    <a:pt x="13632" y="1512"/>
                  </a:cubicBezTo>
                  <a:cubicBezTo>
                    <a:pt x="13427" y="1581"/>
                    <a:pt x="13222" y="1649"/>
                    <a:pt x="13034" y="1751"/>
                  </a:cubicBezTo>
                  <a:cubicBezTo>
                    <a:pt x="12914" y="1786"/>
                    <a:pt x="12829" y="1871"/>
                    <a:pt x="12760" y="1957"/>
                  </a:cubicBezTo>
                  <a:cubicBezTo>
                    <a:pt x="12692" y="2059"/>
                    <a:pt x="12675" y="2213"/>
                    <a:pt x="12743" y="2332"/>
                  </a:cubicBezTo>
                  <a:lnTo>
                    <a:pt x="12760" y="2332"/>
                  </a:lnTo>
                  <a:cubicBezTo>
                    <a:pt x="12810" y="2382"/>
                    <a:pt x="12877" y="2409"/>
                    <a:pt x="12948" y="2409"/>
                  </a:cubicBezTo>
                  <a:cubicBezTo>
                    <a:pt x="12999" y="2409"/>
                    <a:pt x="13052" y="2395"/>
                    <a:pt x="13102" y="2367"/>
                  </a:cubicBezTo>
                  <a:cubicBezTo>
                    <a:pt x="13171" y="2332"/>
                    <a:pt x="13222" y="2298"/>
                    <a:pt x="13290" y="2264"/>
                  </a:cubicBezTo>
                  <a:cubicBezTo>
                    <a:pt x="13478" y="2093"/>
                    <a:pt x="13632" y="1888"/>
                    <a:pt x="13751" y="1649"/>
                  </a:cubicBezTo>
                  <a:cubicBezTo>
                    <a:pt x="13769" y="1615"/>
                    <a:pt x="13803" y="1581"/>
                    <a:pt x="13769" y="1529"/>
                  </a:cubicBezTo>
                  <a:cubicBezTo>
                    <a:pt x="13749" y="1509"/>
                    <a:pt x="13723" y="1501"/>
                    <a:pt x="13694" y="1501"/>
                  </a:cubicBezTo>
                  <a:close/>
                  <a:moveTo>
                    <a:pt x="12180" y="1683"/>
                  </a:moveTo>
                  <a:lnTo>
                    <a:pt x="12180" y="1717"/>
                  </a:lnTo>
                  <a:cubicBezTo>
                    <a:pt x="12162" y="1700"/>
                    <a:pt x="12145" y="1692"/>
                    <a:pt x="12128" y="1692"/>
                  </a:cubicBezTo>
                  <a:cubicBezTo>
                    <a:pt x="12111" y="1692"/>
                    <a:pt x="12094" y="1700"/>
                    <a:pt x="12077" y="1717"/>
                  </a:cubicBezTo>
                  <a:lnTo>
                    <a:pt x="11513" y="1939"/>
                  </a:lnTo>
                  <a:cubicBezTo>
                    <a:pt x="11376" y="1991"/>
                    <a:pt x="11240" y="2076"/>
                    <a:pt x="11120" y="2179"/>
                  </a:cubicBezTo>
                  <a:cubicBezTo>
                    <a:pt x="11001" y="2281"/>
                    <a:pt x="10949" y="2469"/>
                    <a:pt x="11018" y="2606"/>
                  </a:cubicBezTo>
                  <a:cubicBezTo>
                    <a:pt x="11080" y="2689"/>
                    <a:pt x="11154" y="2734"/>
                    <a:pt x="11245" y="2734"/>
                  </a:cubicBezTo>
                  <a:cubicBezTo>
                    <a:pt x="11305" y="2734"/>
                    <a:pt x="11371" y="2715"/>
                    <a:pt x="11445" y="2674"/>
                  </a:cubicBezTo>
                  <a:cubicBezTo>
                    <a:pt x="11513" y="2640"/>
                    <a:pt x="11582" y="2589"/>
                    <a:pt x="11616" y="2572"/>
                  </a:cubicBezTo>
                  <a:cubicBezTo>
                    <a:pt x="11838" y="2349"/>
                    <a:pt x="12026" y="2093"/>
                    <a:pt x="12180" y="1837"/>
                  </a:cubicBezTo>
                  <a:cubicBezTo>
                    <a:pt x="12214" y="1786"/>
                    <a:pt x="12214" y="1734"/>
                    <a:pt x="12180" y="1683"/>
                  </a:cubicBezTo>
                  <a:close/>
                  <a:moveTo>
                    <a:pt x="15470" y="1970"/>
                  </a:moveTo>
                  <a:cubicBezTo>
                    <a:pt x="15461" y="1970"/>
                    <a:pt x="15452" y="1971"/>
                    <a:pt x="15443" y="1974"/>
                  </a:cubicBezTo>
                  <a:cubicBezTo>
                    <a:pt x="15153" y="2076"/>
                    <a:pt x="14879" y="2196"/>
                    <a:pt x="14640" y="2367"/>
                  </a:cubicBezTo>
                  <a:cubicBezTo>
                    <a:pt x="14606" y="2401"/>
                    <a:pt x="14572" y="2435"/>
                    <a:pt x="14555" y="2469"/>
                  </a:cubicBezTo>
                  <a:cubicBezTo>
                    <a:pt x="14469" y="2555"/>
                    <a:pt x="14452" y="2708"/>
                    <a:pt x="14520" y="2811"/>
                  </a:cubicBezTo>
                  <a:cubicBezTo>
                    <a:pt x="14580" y="2861"/>
                    <a:pt x="14657" y="2887"/>
                    <a:pt x="14735" y="2887"/>
                  </a:cubicBezTo>
                  <a:cubicBezTo>
                    <a:pt x="14790" y="2887"/>
                    <a:pt x="14846" y="2874"/>
                    <a:pt x="14896" y="2845"/>
                  </a:cubicBezTo>
                  <a:cubicBezTo>
                    <a:pt x="15204" y="2674"/>
                    <a:pt x="15358" y="2349"/>
                    <a:pt x="15528" y="2076"/>
                  </a:cubicBezTo>
                  <a:cubicBezTo>
                    <a:pt x="15573" y="2017"/>
                    <a:pt x="15527" y="1970"/>
                    <a:pt x="15470" y="1970"/>
                  </a:cubicBezTo>
                  <a:close/>
                  <a:moveTo>
                    <a:pt x="9980" y="2270"/>
                  </a:moveTo>
                  <a:cubicBezTo>
                    <a:pt x="9964" y="2270"/>
                    <a:pt x="9945" y="2274"/>
                    <a:pt x="9924" y="2281"/>
                  </a:cubicBezTo>
                  <a:cubicBezTo>
                    <a:pt x="9668" y="2384"/>
                    <a:pt x="9412" y="2520"/>
                    <a:pt x="9189" y="2674"/>
                  </a:cubicBezTo>
                  <a:lnTo>
                    <a:pt x="9104" y="2742"/>
                  </a:lnTo>
                  <a:cubicBezTo>
                    <a:pt x="8984" y="2845"/>
                    <a:pt x="8950" y="2999"/>
                    <a:pt x="9001" y="3135"/>
                  </a:cubicBezTo>
                  <a:cubicBezTo>
                    <a:pt x="9051" y="3205"/>
                    <a:pt x="9124" y="3240"/>
                    <a:pt x="9211" y="3240"/>
                  </a:cubicBezTo>
                  <a:cubicBezTo>
                    <a:pt x="9272" y="3240"/>
                    <a:pt x="9340" y="3222"/>
                    <a:pt x="9412" y="3187"/>
                  </a:cubicBezTo>
                  <a:cubicBezTo>
                    <a:pt x="9514" y="3118"/>
                    <a:pt x="9617" y="3033"/>
                    <a:pt x="9702" y="2930"/>
                  </a:cubicBezTo>
                  <a:cubicBezTo>
                    <a:pt x="9822" y="2794"/>
                    <a:pt x="9941" y="2623"/>
                    <a:pt x="10044" y="2452"/>
                  </a:cubicBezTo>
                  <a:cubicBezTo>
                    <a:pt x="10078" y="2418"/>
                    <a:pt x="10078" y="2349"/>
                    <a:pt x="10044" y="2298"/>
                  </a:cubicBezTo>
                  <a:cubicBezTo>
                    <a:pt x="10024" y="2278"/>
                    <a:pt x="10004" y="2270"/>
                    <a:pt x="9980" y="2270"/>
                  </a:cubicBezTo>
                  <a:close/>
                  <a:moveTo>
                    <a:pt x="8490" y="3280"/>
                  </a:moveTo>
                  <a:cubicBezTo>
                    <a:pt x="8479" y="3280"/>
                    <a:pt x="8467" y="3283"/>
                    <a:pt x="8455" y="3289"/>
                  </a:cubicBezTo>
                  <a:cubicBezTo>
                    <a:pt x="8267" y="3323"/>
                    <a:pt x="8079" y="3392"/>
                    <a:pt x="7925" y="3477"/>
                  </a:cubicBezTo>
                  <a:cubicBezTo>
                    <a:pt x="7771" y="3546"/>
                    <a:pt x="7720" y="3699"/>
                    <a:pt x="7771" y="3853"/>
                  </a:cubicBezTo>
                  <a:cubicBezTo>
                    <a:pt x="7824" y="3941"/>
                    <a:pt x="7890" y="3988"/>
                    <a:pt x="7969" y="3988"/>
                  </a:cubicBezTo>
                  <a:cubicBezTo>
                    <a:pt x="8045" y="3988"/>
                    <a:pt x="8133" y="3945"/>
                    <a:pt x="8233" y="3853"/>
                  </a:cubicBezTo>
                  <a:cubicBezTo>
                    <a:pt x="8369" y="3716"/>
                    <a:pt x="8472" y="3563"/>
                    <a:pt x="8540" y="3392"/>
                  </a:cubicBezTo>
                  <a:cubicBezTo>
                    <a:pt x="8568" y="3336"/>
                    <a:pt x="8539" y="3280"/>
                    <a:pt x="8490" y="3280"/>
                  </a:cubicBezTo>
                  <a:close/>
                  <a:moveTo>
                    <a:pt x="12625" y="3575"/>
                  </a:moveTo>
                  <a:cubicBezTo>
                    <a:pt x="12613" y="3575"/>
                    <a:pt x="12601" y="3577"/>
                    <a:pt x="12590" y="3580"/>
                  </a:cubicBezTo>
                  <a:lnTo>
                    <a:pt x="12607" y="3580"/>
                  </a:lnTo>
                  <a:cubicBezTo>
                    <a:pt x="12367" y="3631"/>
                    <a:pt x="12145" y="3733"/>
                    <a:pt x="11940" y="3853"/>
                  </a:cubicBezTo>
                  <a:lnTo>
                    <a:pt x="11872" y="3921"/>
                  </a:lnTo>
                  <a:cubicBezTo>
                    <a:pt x="11752" y="4007"/>
                    <a:pt x="11718" y="4195"/>
                    <a:pt x="11804" y="4331"/>
                  </a:cubicBezTo>
                  <a:cubicBezTo>
                    <a:pt x="11849" y="4396"/>
                    <a:pt x="11900" y="4430"/>
                    <a:pt x="11966" y="4430"/>
                  </a:cubicBezTo>
                  <a:cubicBezTo>
                    <a:pt x="12023" y="4430"/>
                    <a:pt x="12092" y="4404"/>
                    <a:pt x="12180" y="4349"/>
                  </a:cubicBezTo>
                  <a:cubicBezTo>
                    <a:pt x="12419" y="4178"/>
                    <a:pt x="12607" y="3956"/>
                    <a:pt x="12709" y="3682"/>
                  </a:cubicBezTo>
                  <a:cubicBezTo>
                    <a:pt x="12738" y="3611"/>
                    <a:pt x="12683" y="3575"/>
                    <a:pt x="12625" y="3575"/>
                  </a:cubicBezTo>
                  <a:close/>
                  <a:moveTo>
                    <a:pt x="14105" y="3667"/>
                  </a:moveTo>
                  <a:cubicBezTo>
                    <a:pt x="14085" y="3667"/>
                    <a:pt x="14061" y="3681"/>
                    <a:pt x="14042" y="3699"/>
                  </a:cubicBezTo>
                  <a:cubicBezTo>
                    <a:pt x="13905" y="3768"/>
                    <a:pt x="13769" y="3819"/>
                    <a:pt x="13632" y="3904"/>
                  </a:cubicBezTo>
                  <a:cubicBezTo>
                    <a:pt x="13444" y="3990"/>
                    <a:pt x="13273" y="4109"/>
                    <a:pt x="13136" y="4263"/>
                  </a:cubicBezTo>
                  <a:cubicBezTo>
                    <a:pt x="13051" y="4366"/>
                    <a:pt x="13017" y="4502"/>
                    <a:pt x="13085" y="4605"/>
                  </a:cubicBezTo>
                  <a:cubicBezTo>
                    <a:pt x="13120" y="4676"/>
                    <a:pt x="13188" y="4714"/>
                    <a:pt x="13261" y="4714"/>
                  </a:cubicBezTo>
                  <a:cubicBezTo>
                    <a:pt x="13293" y="4714"/>
                    <a:pt x="13327" y="4706"/>
                    <a:pt x="13358" y="4690"/>
                  </a:cubicBezTo>
                  <a:cubicBezTo>
                    <a:pt x="13444" y="4656"/>
                    <a:pt x="13512" y="4622"/>
                    <a:pt x="13581" y="4554"/>
                  </a:cubicBezTo>
                  <a:cubicBezTo>
                    <a:pt x="13820" y="4331"/>
                    <a:pt x="13939" y="4041"/>
                    <a:pt x="14144" y="3802"/>
                  </a:cubicBezTo>
                  <a:cubicBezTo>
                    <a:pt x="14179" y="3768"/>
                    <a:pt x="14179" y="3716"/>
                    <a:pt x="14144" y="3699"/>
                  </a:cubicBezTo>
                  <a:cubicBezTo>
                    <a:pt x="14137" y="3676"/>
                    <a:pt x="14122" y="3667"/>
                    <a:pt x="14105" y="3667"/>
                  </a:cubicBezTo>
                  <a:close/>
                  <a:moveTo>
                    <a:pt x="6582" y="3954"/>
                  </a:moveTo>
                  <a:cubicBezTo>
                    <a:pt x="6563" y="3954"/>
                    <a:pt x="6544" y="3960"/>
                    <a:pt x="6524" y="3973"/>
                  </a:cubicBezTo>
                  <a:cubicBezTo>
                    <a:pt x="6268" y="4007"/>
                    <a:pt x="6028" y="4144"/>
                    <a:pt x="5823" y="4331"/>
                  </a:cubicBezTo>
                  <a:cubicBezTo>
                    <a:pt x="5687" y="4468"/>
                    <a:pt x="5653" y="4639"/>
                    <a:pt x="5755" y="4742"/>
                  </a:cubicBezTo>
                  <a:cubicBezTo>
                    <a:pt x="5794" y="4794"/>
                    <a:pt x="5853" y="4816"/>
                    <a:pt x="5910" y="4816"/>
                  </a:cubicBezTo>
                  <a:cubicBezTo>
                    <a:pt x="5927" y="4816"/>
                    <a:pt x="5944" y="4814"/>
                    <a:pt x="5960" y="4810"/>
                  </a:cubicBezTo>
                  <a:cubicBezTo>
                    <a:pt x="6063" y="4776"/>
                    <a:pt x="6148" y="4724"/>
                    <a:pt x="6216" y="4656"/>
                  </a:cubicBezTo>
                  <a:cubicBezTo>
                    <a:pt x="6370" y="4485"/>
                    <a:pt x="6507" y="4297"/>
                    <a:pt x="6627" y="4126"/>
                  </a:cubicBezTo>
                  <a:cubicBezTo>
                    <a:pt x="6661" y="4075"/>
                    <a:pt x="6695" y="4041"/>
                    <a:pt x="6661" y="3990"/>
                  </a:cubicBezTo>
                  <a:cubicBezTo>
                    <a:pt x="6640" y="3969"/>
                    <a:pt x="6612" y="3954"/>
                    <a:pt x="6582" y="3954"/>
                  </a:cubicBezTo>
                  <a:close/>
                  <a:moveTo>
                    <a:pt x="11043" y="3793"/>
                  </a:moveTo>
                  <a:cubicBezTo>
                    <a:pt x="11022" y="3793"/>
                    <a:pt x="11001" y="3802"/>
                    <a:pt x="10983" y="3819"/>
                  </a:cubicBezTo>
                  <a:cubicBezTo>
                    <a:pt x="10796" y="3904"/>
                    <a:pt x="10608" y="3973"/>
                    <a:pt x="10437" y="4058"/>
                  </a:cubicBezTo>
                  <a:cubicBezTo>
                    <a:pt x="10266" y="4126"/>
                    <a:pt x="10129" y="4229"/>
                    <a:pt x="10027" y="4349"/>
                  </a:cubicBezTo>
                  <a:cubicBezTo>
                    <a:pt x="9924" y="4451"/>
                    <a:pt x="9907" y="4605"/>
                    <a:pt x="9958" y="4724"/>
                  </a:cubicBezTo>
                  <a:cubicBezTo>
                    <a:pt x="10022" y="4801"/>
                    <a:pt x="10106" y="4840"/>
                    <a:pt x="10194" y="4840"/>
                  </a:cubicBezTo>
                  <a:cubicBezTo>
                    <a:pt x="10223" y="4840"/>
                    <a:pt x="10253" y="4836"/>
                    <a:pt x="10283" y="4827"/>
                  </a:cubicBezTo>
                  <a:cubicBezTo>
                    <a:pt x="10403" y="4793"/>
                    <a:pt x="10488" y="4742"/>
                    <a:pt x="10573" y="4656"/>
                  </a:cubicBezTo>
                  <a:cubicBezTo>
                    <a:pt x="10778" y="4434"/>
                    <a:pt x="10966" y="4178"/>
                    <a:pt x="11103" y="3921"/>
                  </a:cubicBezTo>
                  <a:cubicBezTo>
                    <a:pt x="11137" y="3887"/>
                    <a:pt x="11137" y="3836"/>
                    <a:pt x="11103" y="3819"/>
                  </a:cubicBezTo>
                  <a:cubicBezTo>
                    <a:pt x="11086" y="3802"/>
                    <a:pt x="11065" y="3793"/>
                    <a:pt x="11043" y="3793"/>
                  </a:cubicBezTo>
                  <a:close/>
                  <a:moveTo>
                    <a:pt x="9068" y="4164"/>
                  </a:moveTo>
                  <a:cubicBezTo>
                    <a:pt x="9029" y="4164"/>
                    <a:pt x="8989" y="4185"/>
                    <a:pt x="8950" y="4195"/>
                  </a:cubicBezTo>
                  <a:cubicBezTo>
                    <a:pt x="8831" y="4229"/>
                    <a:pt x="8711" y="4263"/>
                    <a:pt x="8609" y="4314"/>
                  </a:cubicBezTo>
                  <a:cubicBezTo>
                    <a:pt x="8455" y="4383"/>
                    <a:pt x="8318" y="4468"/>
                    <a:pt x="8216" y="4571"/>
                  </a:cubicBezTo>
                  <a:cubicBezTo>
                    <a:pt x="8096" y="4656"/>
                    <a:pt x="8062" y="4827"/>
                    <a:pt x="8130" y="4964"/>
                  </a:cubicBezTo>
                  <a:cubicBezTo>
                    <a:pt x="8185" y="5030"/>
                    <a:pt x="8269" y="5068"/>
                    <a:pt x="8353" y="5068"/>
                  </a:cubicBezTo>
                  <a:cubicBezTo>
                    <a:pt x="8400" y="5068"/>
                    <a:pt x="8447" y="5056"/>
                    <a:pt x="8489" y="5032"/>
                  </a:cubicBezTo>
                  <a:cubicBezTo>
                    <a:pt x="8557" y="5015"/>
                    <a:pt x="8609" y="4981"/>
                    <a:pt x="8660" y="4929"/>
                  </a:cubicBezTo>
                  <a:cubicBezTo>
                    <a:pt x="8831" y="4776"/>
                    <a:pt x="8967" y="4588"/>
                    <a:pt x="9087" y="4400"/>
                  </a:cubicBezTo>
                  <a:cubicBezTo>
                    <a:pt x="9138" y="4349"/>
                    <a:pt x="9207" y="4297"/>
                    <a:pt x="9138" y="4212"/>
                  </a:cubicBezTo>
                  <a:lnTo>
                    <a:pt x="9155" y="4212"/>
                  </a:lnTo>
                  <a:cubicBezTo>
                    <a:pt x="9126" y="4175"/>
                    <a:pt x="9097" y="4164"/>
                    <a:pt x="9068" y="4164"/>
                  </a:cubicBezTo>
                  <a:close/>
                  <a:moveTo>
                    <a:pt x="6870" y="5381"/>
                  </a:moveTo>
                  <a:cubicBezTo>
                    <a:pt x="6843" y="5381"/>
                    <a:pt x="6811" y="5398"/>
                    <a:pt x="6780" y="5408"/>
                  </a:cubicBezTo>
                  <a:lnTo>
                    <a:pt x="6490" y="5510"/>
                  </a:lnTo>
                  <a:cubicBezTo>
                    <a:pt x="6319" y="5579"/>
                    <a:pt x="6148" y="5681"/>
                    <a:pt x="6011" y="5801"/>
                  </a:cubicBezTo>
                  <a:cubicBezTo>
                    <a:pt x="5892" y="5920"/>
                    <a:pt x="5875" y="6108"/>
                    <a:pt x="5977" y="6245"/>
                  </a:cubicBezTo>
                  <a:cubicBezTo>
                    <a:pt x="6019" y="6294"/>
                    <a:pt x="6075" y="6317"/>
                    <a:pt x="6139" y="6317"/>
                  </a:cubicBezTo>
                  <a:cubicBezTo>
                    <a:pt x="6233" y="6317"/>
                    <a:pt x="6344" y="6268"/>
                    <a:pt x="6456" y="6177"/>
                  </a:cubicBezTo>
                  <a:cubicBezTo>
                    <a:pt x="6609" y="5989"/>
                    <a:pt x="6763" y="5784"/>
                    <a:pt x="6917" y="5562"/>
                  </a:cubicBezTo>
                  <a:cubicBezTo>
                    <a:pt x="6951" y="5510"/>
                    <a:pt x="6951" y="5442"/>
                    <a:pt x="6917" y="5408"/>
                  </a:cubicBezTo>
                  <a:cubicBezTo>
                    <a:pt x="6904" y="5388"/>
                    <a:pt x="6888" y="5381"/>
                    <a:pt x="6870" y="5381"/>
                  </a:cubicBezTo>
                  <a:close/>
                  <a:moveTo>
                    <a:pt x="11142" y="5704"/>
                  </a:moveTo>
                  <a:cubicBezTo>
                    <a:pt x="11126" y="5704"/>
                    <a:pt x="11107" y="5708"/>
                    <a:pt x="11086" y="5715"/>
                  </a:cubicBezTo>
                  <a:cubicBezTo>
                    <a:pt x="10898" y="5767"/>
                    <a:pt x="10710" y="5835"/>
                    <a:pt x="10539" y="5920"/>
                  </a:cubicBezTo>
                  <a:cubicBezTo>
                    <a:pt x="10351" y="5989"/>
                    <a:pt x="10232" y="6143"/>
                    <a:pt x="10198" y="6331"/>
                  </a:cubicBezTo>
                  <a:cubicBezTo>
                    <a:pt x="10180" y="6433"/>
                    <a:pt x="10266" y="6536"/>
                    <a:pt x="10368" y="6536"/>
                  </a:cubicBezTo>
                  <a:cubicBezTo>
                    <a:pt x="10505" y="6536"/>
                    <a:pt x="10659" y="6484"/>
                    <a:pt x="10761" y="6399"/>
                  </a:cubicBezTo>
                  <a:cubicBezTo>
                    <a:pt x="10915" y="6211"/>
                    <a:pt x="11052" y="6023"/>
                    <a:pt x="11189" y="5835"/>
                  </a:cubicBezTo>
                  <a:cubicBezTo>
                    <a:pt x="11223" y="5801"/>
                    <a:pt x="11223" y="5750"/>
                    <a:pt x="11206" y="5715"/>
                  </a:cubicBezTo>
                  <a:lnTo>
                    <a:pt x="11206" y="5715"/>
                  </a:lnTo>
                  <a:lnTo>
                    <a:pt x="11206" y="5733"/>
                  </a:lnTo>
                  <a:cubicBezTo>
                    <a:pt x="11186" y="5713"/>
                    <a:pt x="11166" y="5704"/>
                    <a:pt x="11142" y="5704"/>
                  </a:cubicBezTo>
                  <a:close/>
                  <a:moveTo>
                    <a:pt x="4494" y="5623"/>
                  </a:moveTo>
                  <a:cubicBezTo>
                    <a:pt x="4483" y="5623"/>
                    <a:pt x="4470" y="5625"/>
                    <a:pt x="4457" y="5630"/>
                  </a:cubicBezTo>
                  <a:cubicBezTo>
                    <a:pt x="4149" y="5715"/>
                    <a:pt x="3859" y="5886"/>
                    <a:pt x="3602" y="6091"/>
                  </a:cubicBezTo>
                  <a:cubicBezTo>
                    <a:pt x="3500" y="6194"/>
                    <a:pt x="3483" y="6365"/>
                    <a:pt x="3551" y="6501"/>
                  </a:cubicBezTo>
                  <a:cubicBezTo>
                    <a:pt x="3607" y="6548"/>
                    <a:pt x="3679" y="6575"/>
                    <a:pt x="3749" y="6575"/>
                  </a:cubicBezTo>
                  <a:cubicBezTo>
                    <a:pt x="3807" y="6575"/>
                    <a:pt x="3864" y="6557"/>
                    <a:pt x="3910" y="6519"/>
                  </a:cubicBezTo>
                  <a:lnTo>
                    <a:pt x="4064" y="6433"/>
                  </a:lnTo>
                  <a:cubicBezTo>
                    <a:pt x="4234" y="6228"/>
                    <a:pt x="4405" y="6023"/>
                    <a:pt x="4559" y="5784"/>
                  </a:cubicBezTo>
                  <a:cubicBezTo>
                    <a:pt x="4593" y="5767"/>
                    <a:pt x="4610" y="5715"/>
                    <a:pt x="4593" y="5664"/>
                  </a:cubicBezTo>
                  <a:lnTo>
                    <a:pt x="4576" y="5664"/>
                  </a:lnTo>
                  <a:cubicBezTo>
                    <a:pt x="4551" y="5639"/>
                    <a:pt x="4526" y="5623"/>
                    <a:pt x="4494" y="5623"/>
                  </a:cubicBezTo>
                  <a:close/>
                  <a:moveTo>
                    <a:pt x="8932" y="6597"/>
                  </a:moveTo>
                  <a:cubicBezTo>
                    <a:pt x="8920" y="6597"/>
                    <a:pt x="8909" y="6599"/>
                    <a:pt x="8899" y="6604"/>
                  </a:cubicBezTo>
                  <a:cubicBezTo>
                    <a:pt x="8660" y="6689"/>
                    <a:pt x="8421" y="6809"/>
                    <a:pt x="8198" y="6946"/>
                  </a:cubicBezTo>
                  <a:cubicBezTo>
                    <a:pt x="8130" y="7014"/>
                    <a:pt x="8062" y="7082"/>
                    <a:pt x="8010" y="7168"/>
                  </a:cubicBezTo>
                  <a:cubicBezTo>
                    <a:pt x="7959" y="7270"/>
                    <a:pt x="7993" y="7407"/>
                    <a:pt x="8079" y="7475"/>
                  </a:cubicBezTo>
                  <a:cubicBezTo>
                    <a:pt x="8122" y="7510"/>
                    <a:pt x="8173" y="7527"/>
                    <a:pt x="8224" y="7527"/>
                  </a:cubicBezTo>
                  <a:cubicBezTo>
                    <a:pt x="8275" y="7527"/>
                    <a:pt x="8327" y="7510"/>
                    <a:pt x="8369" y="7475"/>
                  </a:cubicBezTo>
                  <a:cubicBezTo>
                    <a:pt x="8626" y="7287"/>
                    <a:pt x="8848" y="7031"/>
                    <a:pt x="9019" y="6758"/>
                  </a:cubicBezTo>
                  <a:cubicBezTo>
                    <a:pt x="9036" y="6706"/>
                    <a:pt x="9036" y="6655"/>
                    <a:pt x="9001" y="6621"/>
                  </a:cubicBezTo>
                  <a:cubicBezTo>
                    <a:pt x="8989" y="6609"/>
                    <a:pt x="8960" y="6597"/>
                    <a:pt x="8932" y="6597"/>
                  </a:cubicBezTo>
                  <a:close/>
                  <a:moveTo>
                    <a:pt x="4241" y="7165"/>
                  </a:moveTo>
                  <a:cubicBezTo>
                    <a:pt x="4220" y="7165"/>
                    <a:pt x="4196" y="7175"/>
                    <a:pt x="4166" y="7185"/>
                  </a:cubicBezTo>
                  <a:cubicBezTo>
                    <a:pt x="4046" y="7236"/>
                    <a:pt x="3910" y="7270"/>
                    <a:pt x="3790" y="7339"/>
                  </a:cubicBezTo>
                  <a:cubicBezTo>
                    <a:pt x="3636" y="7390"/>
                    <a:pt x="3483" y="7475"/>
                    <a:pt x="3363" y="7595"/>
                  </a:cubicBezTo>
                  <a:cubicBezTo>
                    <a:pt x="3261" y="7680"/>
                    <a:pt x="3226" y="7851"/>
                    <a:pt x="3295" y="7971"/>
                  </a:cubicBezTo>
                  <a:cubicBezTo>
                    <a:pt x="3342" y="8054"/>
                    <a:pt x="3431" y="8104"/>
                    <a:pt x="3521" y="8104"/>
                  </a:cubicBezTo>
                  <a:cubicBezTo>
                    <a:pt x="3560" y="8104"/>
                    <a:pt x="3600" y="8094"/>
                    <a:pt x="3636" y="8073"/>
                  </a:cubicBezTo>
                  <a:cubicBezTo>
                    <a:pt x="3705" y="8039"/>
                    <a:pt x="3773" y="8005"/>
                    <a:pt x="3824" y="7954"/>
                  </a:cubicBezTo>
                  <a:cubicBezTo>
                    <a:pt x="4012" y="7766"/>
                    <a:pt x="4166" y="7544"/>
                    <a:pt x="4286" y="7304"/>
                  </a:cubicBezTo>
                  <a:cubicBezTo>
                    <a:pt x="4303" y="7270"/>
                    <a:pt x="4320" y="7219"/>
                    <a:pt x="4286" y="7185"/>
                  </a:cubicBezTo>
                  <a:cubicBezTo>
                    <a:pt x="4271" y="7170"/>
                    <a:pt x="4257" y="7165"/>
                    <a:pt x="4241" y="7165"/>
                  </a:cubicBezTo>
                  <a:close/>
                  <a:moveTo>
                    <a:pt x="10564" y="7251"/>
                  </a:moveTo>
                  <a:cubicBezTo>
                    <a:pt x="10545" y="7251"/>
                    <a:pt x="10525" y="7260"/>
                    <a:pt x="10505" y="7270"/>
                  </a:cubicBezTo>
                  <a:lnTo>
                    <a:pt x="10163" y="7407"/>
                  </a:lnTo>
                  <a:cubicBezTo>
                    <a:pt x="9975" y="7475"/>
                    <a:pt x="9805" y="7561"/>
                    <a:pt x="9634" y="7680"/>
                  </a:cubicBezTo>
                  <a:lnTo>
                    <a:pt x="9634" y="7697"/>
                  </a:lnTo>
                  <a:cubicBezTo>
                    <a:pt x="9617" y="7715"/>
                    <a:pt x="9582" y="7749"/>
                    <a:pt x="9548" y="7766"/>
                  </a:cubicBezTo>
                  <a:cubicBezTo>
                    <a:pt x="9446" y="7851"/>
                    <a:pt x="9429" y="8005"/>
                    <a:pt x="9497" y="8125"/>
                  </a:cubicBezTo>
                  <a:cubicBezTo>
                    <a:pt x="9540" y="8199"/>
                    <a:pt x="9622" y="8240"/>
                    <a:pt x="9707" y="8240"/>
                  </a:cubicBezTo>
                  <a:cubicBezTo>
                    <a:pt x="9758" y="8240"/>
                    <a:pt x="9811" y="8225"/>
                    <a:pt x="9856" y="8193"/>
                  </a:cubicBezTo>
                  <a:cubicBezTo>
                    <a:pt x="9941" y="8159"/>
                    <a:pt x="10027" y="8108"/>
                    <a:pt x="10095" y="8039"/>
                  </a:cubicBezTo>
                  <a:cubicBezTo>
                    <a:pt x="10232" y="7885"/>
                    <a:pt x="10351" y="7697"/>
                    <a:pt x="10488" y="7544"/>
                  </a:cubicBezTo>
                  <a:cubicBezTo>
                    <a:pt x="10539" y="7492"/>
                    <a:pt x="10573" y="7441"/>
                    <a:pt x="10608" y="7373"/>
                  </a:cubicBezTo>
                  <a:cubicBezTo>
                    <a:pt x="10608" y="7339"/>
                    <a:pt x="10642" y="7304"/>
                    <a:pt x="10608" y="7270"/>
                  </a:cubicBezTo>
                  <a:cubicBezTo>
                    <a:pt x="10593" y="7256"/>
                    <a:pt x="10579" y="7251"/>
                    <a:pt x="10564" y="7251"/>
                  </a:cubicBezTo>
                  <a:close/>
                  <a:moveTo>
                    <a:pt x="6446" y="7336"/>
                  </a:moveTo>
                  <a:cubicBezTo>
                    <a:pt x="6427" y="7336"/>
                    <a:pt x="6407" y="7346"/>
                    <a:pt x="6387" y="7356"/>
                  </a:cubicBezTo>
                  <a:cubicBezTo>
                    <a:pt x="6131" y="7424"/>
                    <a:pt x="5875" y="7527"/>
                    <a:pt x="5653" y="7663"/>
                  </a:cubicBezTo>
                  <a:cubicBezTo>
                    <a:pt x="5499" y="7749"/>
                    <a:pt x="5413" y="7885"/>
                    <a:pt x="5379" y="8056"/>
                  </a:cubicBezTo>
                  <a:cubicBezTo>
                    <a:pt x="5365" y="8188"/>
                    <a:pt x="5462" y="8306"/>
                    <a:pt x="5587" y="8306"/>
                  </a:cubicBezTo>
                  <a:cubicBezTo>
                    <a:pt x="5608" y="8306"/>
                    <a:pt x="5630" y="8303"/>
                    <a:pt x="5653" y="8295"/>
                  </a:cubicBezTo>
                  <a:cubicBezTo>
                    <a:pt x="5789" y="8278"/>
                    <a:pt x="5909" y="8210"/>
                    <a:pt x="5994" y="8125"/>
                  </a:cubicBezTo>
                  <a:cubicBezTo>
                    <a:pt x="6182" y="7920"/>
                    <a:pt x="6353" y="7697"/>
                    <a:pt x="6490" y="7458"/>
                  </a:cubicBezTo>
                  <a:cubicBezTo>
                    <a:pt x="6507" y="7424"/>
                    <a:pt x="6507" y="7390"/>
                    <a:pt x="6490" y="7356"/>
                  </a:cubicBezTo>
                  <a:cubicBezTo>
                    <a:pt x="6475" y="7341"/>
                    <a:pt x="6461" y="7336"/>
                    <a:pt x="6446" y="7336"/>
                  </a:cubicBezTo>
                  <a:close/>
                  <a:moveTo>
                    <a:pt x="8471" y="8780"/>
                  </a:moveTo>
                  <a:cubicBezTo>
                    <a:pt x="8456" y="8780"/>
                    <a:pt x="8439" y="8783"/>
                    <a:pt x="8421" y="8791"/>
                  </a:cubicBezTo>
                  <a:cubicBezTo>
                    <a:pt x="8250" y="8842"/>
                    <a:pt x="8079" y="8911"/>
                    <a:pt x="7908" y="8979"/>
                  </a:cubicBezTo>
                  <a:cubicBezTo>
                    <a:pt x="7754" y="9047"/>
                    <a:pt x="7635" y="9133"/>
                    <a:pt x="7515" y="9269"/>
                  </a:cubicBezTo>
                  <a:cubicBezTo>
                    <a:pt x="7412" y="9372"/>
                    <a:pt x="7395" y="9543"/>
                    <a:pt x="7464" y="9679"/>
                  </a:cubicBezTo>
                  <a:cubicBezTo>
                    <a:pt x="7525" y="9741"/>
                    <a:pt x="7605" y="9772"/>
                    <a:pt x="7685" y="9772"/>
                  </a:cubicBezTo>
                  <a:cubicBezTo>
                    <a:pt x="7738" y="9772"/>
                    <a:pt x="7792" y="9758"/>
                    <a:pt x="7840" y="9731"/>
                  </a:cubicBezTo>
                  <a:cubicBezTo>
                    <a:pt x="7891" y="9697"/>
                    <a:pt x="7925" y="9662"/>
                    <a:pt x="7959" y="9645"/>
                  </a:cubicBezTo>
                  <a:cubicBezTo>
                    <a:pt x="8181" y="9406"/>
                    <a:pt x="8369" y="9150"/>
                    <a:pt x="8523" y="8876"/>
                  </a:cubicBezTo>
                  <a:cubicBezTo>
                    <a:pt x="8550" y="8823"/>
                    <a:pt x="8524" y="8780"/>
                    <a:pt x="8471" y="8780"/>
                  </a:cubicBezTo>
                  <a:close/>
                  <a:moveTo>
                    <a:pt x="5494" y="8942"/>
                  </a:moveTo>
                  <a:cubicBezTo>
                    <a:pt x="5485" y="8942"/>
                    <a:pt x="5475" y="8943"/>
                    <a:pt x="5465" y="8945"/>
                  </a:cubicBezTo>
                  <a:cubicBezTo>
                    <a:pt x="5174" y="8996"/>
                    <a:pt x="4918" y="9099"/>
                    <a:pt x="4679" y="9269"/>
                  </a:cubicBezTo>
                  <a:cubicBezTo>
                    <a:pt x="4645" y="9304"/>
                    <a:pt x="4627" y="9338"/>
                    <a:pt x="4593" y="9372"/>
                  </a:cubicBezTo>
                  <a:cubicBezTo>
                    <a:pt x="4474" y="9526"/>
                    <a:pt x="4474" y="9645"/>
                    <a:pt x="4576" y="9765"/>
                  </a:cubicBezTo>
                  <a:cubicBezTo>
                    <a:pt x="4633" y="9832"/>
                    <a:pt x="4712" y="9866"/>
                    <a:pt x="4791" y="9866"/>
                  </a:cubicBezTo>
                  <a:cubicBezTo>
                    <a:pt x="4853" y="9866"/>
                    <a:pt x="4916" y="9844"/>
                    <a:pt x="4969" y="9799"/>
                  </a:cubicBezTo>
                  <a:cubicBezTo>
                    <a:pt x="5072" y="9748"/>
                    <a:pt x="5157" y="9679"/>
                    <a:pt x="5243" y="9594"/>
                  </a:cubicBezTo>
                  <a:cubicBezTo>
                    <a:pt x="5362" y="9440"/>
                    <a:pt x="5465" y="9286"/>
                    <a:pt x="5550" y="9116"/>
                  </a:cubicBezTo>
                  <a:cubicBezTo>
                    <a:pt x="5596" y="9008"/>
                    <a:pt x="5573" y="8942"/>
                    <a:pt x="5494" y="8942"/>
                  </a:cubicBezTo>
                  <a:close/>
                  <a:moveTo>
                    <a:pt x="2492" y="9205"/>
                  </a:moveTo>
                  <a:cubicBezTo>
                    <a:pt x="2475" y="9205"/>
                    <a:pt x="2457" y="9210"/>
                    <a:pt x="2440" y="9218"/>
                  </a:cubicBezTo>
                  <a:cubicBezTo>
                    <a:pt x="2270" y="9304"/>
                    <a:pt x="2082" y="9389"/>
                    <a:pt x="1928" y="9474"/>
                  </a:cubicBezTo>
                  <a:cubicBezTo>
                    <a:pt x="1791" y="9543"/>
                    <a:pt x="1671" y="9645"/>
                    <a:pt x="1586" y="9782"/>
                  </a:cubicBezTo>
                  <a:cubicBezTo>
                    <a:pt x="1535" y="9867"/>
                    <a:pt x="1535" y="9970"/>
                    <a:pt x="1586" y="10055"/>
                  </a:cubicBezTo>
                  <a:cubicBezTo>
                    <a:pt x="1637" y="10119"/>
                    <a:pt x="1706" y="10154"/>
                    <a:pt x="1781" y="10154"/>
                  </a:cubicBezTo>
                  <a:cubicBezTo>
                    <a:pt x="1806" y="10154"/>
                    <a:pt x="1833" y="10150"/>
                    <a:pt x="1859" y="10141"/>
                  </a:cubicBezTo>
                  <a:cubicBezTo>
                    <a:pt x="1945" y="10124"/>
                    <a:pt x="2030" y="10072"/>
                    <a:pt x="2099" y="10021"/>
                  </a:cubicBezTo>
                  <a:cubicBezTo>
                    <a:pt x="2270" y="9799"/>
                    <a:pt x="2423" y="9560"/>
                    <a:pt x="2560" y="9304"/>
                  </a:cubicBezTo>
                  <a:cubicBezTo>
                    <a:pt x="2577" y="9269"/>
                    <a:pt x="2577" y="9235"/>
                    <a:pt x="2543" y="9218"/>
                  </a:cubicBezTo>
                  <a:cubicBezTo>
                    <a:pt x="2526" y="9210"/>
                    <a:pt x="2509" y="9205"/>
                    <a:pt x="2492" y="9205"/>
                  </a:cubicBezTo>
                  <a:close/>
                  <a:moveTo>
                    <a:pt x="1101" y="9478"/>
                  </a:moveTo>
                  <a:cubicBezTo>
                    <a:pt x="1082" y="9478"/>
                    <a:pt x="1061" y="9483"/>
                    <a:pt x="1039" y="9492"/>
                  </a:cubicBezTo>
                  <a:cubicBezTo>
                    <a:pt x="903" y="9543"/>
                    <a:pt x="749" y="9594"/>
                    <a:pt x="612" y="9662"/>
                  </a:cubicBezTo>
                  <a:cubicBezTo>
                    <a:pt x="441" y="9731"/>
                    <a:pt x="270" y="9850"/>
                    <a:pt x="151" y="10004"/>
                  </a:cubicBezTo>
                  <a:cubicBezTo>
                    <a:pt x="0" y="10185"/>
                    <a:pt x="155" y="10446"/>
                    <a:pt x="370" y="10446"/>
                  </a:cubicBezTo>
                  <a:cubicBezTo>
                    <a:pt x="399" y="10446"/>
                    <a:pt x="428" y="10441"/>
                    <a:pt x="458" y="10431"/>
                  </a:cubicBezTo>
                  <a:cubicBezTo>
                    <a:pt x="544" y="10414"/>
                    <a:pt x="629" y="10363"/>
                    <a:pt x="698" y="10295"/>
                  </a:cubicBezTo>
                  <a:cubicBezTo>
                    <a:pt x="903" y="10107"/>
                    <a:pt x="1056" y="9850"/>
                    <a:pt x="1159" y="9577"/>
                  </a:cubicBezTo>
                  <a:cubicBezTo>
                    <a:pt x="1184" y="9514"/>
                    <a:pt x="1153" y="9478"/>
                    <a:pt x="1101" y="9478"/>
                  </a:cubicBezTo>
                  <a:close/>
                  <a:moveTo>
                    <a:pt x="3551" y="9927"/>
                  </a:moveTo>
                  <a:cubicBezTo>
                    <a:pt x="3536" y="9927"/>
                    <a:pt x="3518" y="9930"/>
                    <a:pt x="3500" y="9936"/>
                  </a:cubicBezTo>
                  <a:cubicBezTo>
                    <a:pt x="3158" y="9987"/>
                    <a:pt x="2850" y="10141"/>
                    <a:pt x="2594" y="10363"/>
                  </a:cubicBezTo>
                  <a:cubicBezTo>
                    <a:pt x="2457" y="10483"/>
                    <a:pt x="2423" y="10688"/>
                    <a:pt x="2543" y="10841"/>
                  </a:cubicBezTo>
                  <a:cubicBezTo>
                    <a:pt x="2604" y="10917"/>
                    <a:pt x="2685" y="10956"/>
                    <a:pt x="2779" y="10956"/>
                  </a:cubicBezTo>
                  <a:cubicBezTo>
                    <a:pt x="2896" y="10956"/>
                    <a:pt x="3033" y="10896"/>
                    <a:pt x="3175" y="10773"/>
                  </a:cubicBezTo>
                  <a:cubicBezTo>
                    <a:pt x="3380" y="10568"/>
                    <a:pt x="3534" y="10329"/>
                    <a:pt x="3636" y="10055"/>
                  </a:cubicBezTo>
                  <a:cubicBezTo>
                    <a:pt x="3664" y="9985"/>
                    <a:pt x="3624" y="9927"/>
                    <a:pt x="3551" y="9927"/>
                  </a:cubicBezTo>
                  <a:close/>
                  <a:moveTo>
                    <a:pt x="5837" y="10104"/>
                  </a:moveTo>
                  <a:cubicBezTo>
                    <a:pt x="5827" y="10104"/>
                    <a:pt x="5817" y="10105"/>
                    <a:pt x="5806" y="10107"/>
                  </a:cubicBezTo>
                  <a:cubicBezTo>
                    <a:pt x="5533" y="10158"/>
                    <a:pt x="5260" y="10260"/>
                    <a:pt x="5037" y="10431"/>
                  </a:cubicBezTo>
                  <a:lnTo>
                    <a:pt x="5003" y="10465"/>
                  </a:lnTo>
                  <a:cubicBezTo>
                    <a:pt x="4832" y="10585"/>
                    <a:pt x="4781" y="10824"/>
                    <a:pt x="4901" y="10995"/>
                  </a:cubicBezTo>
                  <a:cubicBezTo>
                    <a:pt x="4948" y="11043"/>
                    <a:pt x="5011" y="11068"/>
                    <a:pt x="5083" y="11068"/>
                  </a:cubicBezTo>
                  <a:cubicBezTo>
                    <a:pt x="5166" y="11068"/>
                    <a:pt x="5261" y="11034"/>
                    <a:pt x="5362" y="10961"/>
                  </a:cubicBezTo>
                  <a:lnTo>
                    <a:pt x="5362" y="10978"/>
                  </a:lnTo>
                  <a:cubicBezTo>
                    <a:pt x="5618" y="10790"/>
                    <a:pt x="5806" y="10517"/>
                    <a:pt x="5926" y="10226"/>
                  </a:cubicBezTo>
                  <a:cubicBezTo>
                    <a:pt x="5957" y="10165"/>
                    <a:pt x="5919" y="10104"/>
                    <a:pt x="5837" y="10104"/>
                  </a:cubicBezTo>
                  <a:close/>
                  <a:moveTo>
                    <a:pt x="5865" y="11565"/>
                  </a:moveTo>
                  <a:cubicBezTo>
                    <a:pt x="5852" y="11565"/>
                    <a:pt x="5838" y="11569"/>
                    <a:pt x="5823" y="11576"/>
                  </a:cubicBezTo>
                  <a:cubicBezTo>
                    <a:pt x="5550" y="11679"/>
                    <a:pt x="5277" y="11832"/>
                    <a:pt x="5037" y="12003"/>
                  </a:cubicBezTo>
                  <a:cubicBezTo>
                    <a:pt x="4952" y="12054"/>
                    <a:pt x="4884" y="12157"/>
                    <a:pt x="4850" y="12259"/>
                  </a:cubicBezTo>
                  <a:cubicBezTo>
                    <a:pt x="4815" y="12345"/>
                    <a:pt x="4832" y="12464"/>
                    <a:pt x="4901" y="12533"/>
                  </a:cubicBezTo>
                  <a:cubicBezTo>
                    <a:pt x="4944" y="12558"/>
                    <a:pt x="4990" y="12571"/>
                    <a:pt x="5037" y="12571"/>
                  </a:cubicBezTo>
                  <a:cubicBezTo>
                    <a:pt x="5084" y="12571"/>
                    <a:pt x="5131" y="12558"/>
                    <a:pt x="5174" y="12533"/>
                  </a:cubicBezTo>
                  <a:cubicBezTo>
                    <a:pt x="5277" y="12482"/>
                    <a:pt x="5379" y="12396"/>
                    <a:pt x="5448" y="12311"/>
                  </a:cubicBezTo>
                  <a:cubicBezTo>
                    <a:pt x="5601" y="12123"/>
                    <a:pt x="5755" y="11918"/>
                    <a:pt x="5892" y="11730"/>
                  </a:cubicBezTo>
                  <a:cubicBezTo>
                    <a:pt x="5926" y="11696"/>
                    <a:pt x="5943" y="11644"/>
                    <a:pt x="5909" y="11593"/>
                  </a:cubicBezTo>
                  <a:cubicBezTo>
                    <a:pt x="5899" y="11573"/>
                    <a:pt x="5883" y="11565"/>
                    <a:pt x="5865" y="11565"/>
                  </a:cubicBezTo>
                  <a:close/>
                  <a:moveTo>
                    <a:pt x="3936" y="11877"/>
                  </a:moveTo>
                  <a:cubicBezTo>
                    <a:pt x="3913" y="11877"/>
                    <a:pt x="3891" y="11885"/>
                    <a:pt x="3876" y="11901"/>
                  </a:cubicBezTo>
                  <a:cubicBezTo>
                    <a:pt x="3705" y="11969"/>
                    <a:pt x="3517" y="12037"/>
                    <a:pt x="3346" y="12140"/>
                  </a:cubicBezTo>
                  <a:cubicBezTo>
                    <a:pt x="3192" y="12208"/>
                    <a:pt x="3073" y="12328"/>
                    <a:pt x="2987" y="12464"/>
                  </a:cubicBezTo>
                  <a:cubicBezTo>
                    <a:pt x="2919" y="12567"/>
                    <a:pt x="2919" y="12704"/>
                    <a:pt x="3004" y="12789"/>
                  </a:cubicBezTo>
                  <a:cubicBezTo>
                    <a:pt x="3058" y="12843"/>
                    <a:pt x="3124" y="12869"/>
                    <a:pt x="3192" y="12869"/>
                  </a:cubicBezTo>
                  <a:cubicBezTo>
                    <a:pt x="3232" y="12869"/>
                    <a:pt x="3273" y="12860"/>
                    <a:pt x="3312" y="12840"/>
                  </a:cubicBezTo>
                  <a:cubicBezTo>
                    <a:pt x="3380" y="12806"/>
                    <a:pt x="3448" y="12772"/>
                    <a:pt x="3500" y="12738"/>
                  </a:cubicBezTo>
                  <a:cubicBezTo>
                    <a:pt x="3705" y="12533"/>
                    <a:pt x="3876" y="12294"/>
                    <a:pt x="4012" y="12037"/>
                  </a:cubicBezTo>
                  <a:cubicBezTo>
                    <a:pt x="4046" y="11986"/>
                    <a:pt x="4046" y="11935"/>
                    <a:pt x="4012" y="11901"/>
                  </a:cubicBezTo>
                  <a:lnTo>
                    <a:pt x="4012" y="11918"/>
                  </a:lnTo>
                  <a:cubicBezTo>
                    <a:pt x="3993" y="11890"/>
                    <a:pt x="3964" y="11877"/>
                    <a:pt x="3936" y="11877"/>
                  </a:cubicBezTo>
                  <a:close/>
                </a:path>
              </a:pathLst>
            </a:cu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97" name="Subtitle 2"/>
          <p:cNvSpPr>
            <a:spLocks noGrp="1"/>
          </p:cNvSpPr>
          <p:nvPr>
            <p:ph type="subTitle" idx="1"/>
          </p:nvPr>
        </p:nvSpPr>
        <p:spPr/>
        <p:txBody>
          <a:bodyPr/>
          <a:p>
            <a:endParaRPr lang="en-US"/>
          </a:p>
        </p:txBody>
      </p:sp>
      <p:sp>
        <p:nvSpPr>
          <p:cNvPr id="1048698" name="Google Shape;853;p44"/>
          <p:cNvSpPr txBox="1">
            <a:spLocks noGrp="1"/>
          </p:cNvSpPr>
          <p:nvPr>
            <p:ph type="title"/>
          </p:nvPr>
        </p:nvSpPr>
        <p:spPr>
          <a:prstGeom prst="rect"/>
        </p:spPr>
        <p:txBody>
          <a:bodyPr anchor="ctr" anchorCtr="0" bIns="91425" lIns="91425" rIns="91425" spcFirstLastPara="1" tIns="91425" wrap="square">
            <a:noAutofit/>
          </a:bodyPr>
          <a:p>
            <a:pPr algn="ctr" indent="0" lvl="0" marL="0" rtl="0">
              <a:spcBef>
                <a:spcPts val="0"/>
              </a:spcBef>
              <a:spcAft>
                <a:spcPts val="0"/>
              </a:spcAft>
              <a:buNone/>
            </a:pPr>
            <a:r>
              <a:rPr b="1" sz="6900" lang="en-US">
                <a:solidFill>
                  <a:schemeClr val="bg2"/>
                </a:solidFill>
                <a:latin typeface="Bodoni MT Black" panose="02000000000000000000" pitchFamily="2" charset="0"/>
                <a:ea typeface="Bodoni MT Black" panose="02000000000000000000" pitchFamily="2" charset="0"/>
              </a:rPr>
              <a:t>A World Of Ideas</a:t>
            </a:r>
            <a:endParaRPr b="1" sz="6900">
              <a:solidFill>
                <a:schemeClr val="bg2"/>
              </a:solidFill>
              <a:latin typeface="Bodoni MT Black" panose="02000000000000000000" pitchFamily="2" charset="0"/>
              <a:ea typeface="Bodoni MT Black" panose="02000000000000000000" pitchFamily="2" charset="0"/>
            </a:endParaRPr>
          </a:p>
        </p:txBody>
      </p:sp>
      <p:grpSp>
        <p:nvGrpSpPr>
          <p:cNvPr id="123" name="Google Shape;855;p44"/>
          <p:cNvGrpSpPr/>
          <p:nvPr/>
        </p:nvGrpSpPr>
        <p:grpSpPr>
          <a:xfrm>
            <a:off x="7905701" y="537875"/>
            <a:ext cx="457711" cy="445973"/>
            <a:chOff x="397551" y="281000"/>
            <a:chExt cx="457711" cy="445973"/>
          </a:xfrm>
        </p:grpSpPr>
        <p:sp>
          <p:nvSpPr>
            <p:cNvPr id="1048699" name="Google Shape;856;p44"/>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solidFill>
              <a:schemeClr val="accent2"/>
            </a:solid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0" name="Google Shape;857;p44"/>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01" name="Google Shape;858;p44"/>
          <p:cNvSpPr/>
          <p:nvPr/>
        </p:nvSpPr>
        <p:spPr>
          <a:xfrm rot="401238">
            <a:off x="446761" y="1702763"/>
            <a:ext cx="738466"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2" name="Google Shape;859;p44"/>
          <p:cNvSpPr/>
          <p:nvPr/>
        </p:nvSpPr>
        <p:spPr>
          <a:xfrm>
            <a:off x="1354025" y="1210049"/>
            <a:ext cx="565585" cy="395120"/>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24" name="Google Shape;860;p44"/>
          <p:cNvGrpSpPr/>
          <p:nvPr/>
        </p:nvGrpSpPr>
        <p:grpSpPr>
          <a:xfrm>
            <a:off x="1573062" y="2842823"/>
            <a:ext cx="850038" cy="1116492"/>
            <a:chOff x="181724" y="3902898"/>
            <a:chExt cx="850038" cy="1116492"/>
          </a:xfrm>
        </p:grpSpPr>
        <p:grpSp>
          <p:nvGrpSpPr>
            <p:cNvPr id="125" name="Google Shape;861;p44"/>
            <p:cNvGrpSpPr/>
            <p:nvPr/>
          </p:nvGrpSpPr>
          <p:grpSpPr>
            <a:xfrm>
              <a:off x="181724" y="3902898"/>
              <a:ext cx="850038" cy="1116492"/>
              <a:chOff x="181724" y="3902898"/>
              <a:chExt cx="850038" cy="1116492"/>
            </a:xfrm>
          </p:grpSpPr>
          <p:sp>
            <p:nvSpPr>
              <p:cNvPr id="1048703" name="Google Shape;862;p44"/>
              <p:cNvSpPr/>
              <p:nvPr/>
            </p:nvSpPr>
            <p:spPr>
              <a:xfrm rot="-572741">
                <a:off x="257958" y="3970491"/>
                <a:ext cx="530901" cy="540560"/>
              </a:xfrm>
              <a:custGeom>
                <a:avLst/>
                <a:ahLst/>
                <a:rect l="l" t="t" r="r" b="b"/>
                <a:pathLst>
                  <a:path w="8993" h="9157" extrusionOk="0">
                    <a:moveTo>
                      <a:pt x="7831" y="0"/>
                    </a:moveTo>
                    <a:cubicBezTo>
                      <a:pt x="7594" y="0"/>
                      <a:pt x="7348" y="161"/>
                      <a:pt x="7251" y="377"/>
                    </a:cubicBezTo>
                    <a:cubicBezTo>
                      <a:pt x="7205" y="367"/>
                      <a:pt x="7160" y="362"/>
                      <a:pt x="7115" y="362"/>
                    </a:cubicBezTo>
                    <a:cubicBezTo>
                      <a:pt x="6929" y="362"/>
                      <a:pt x="6760" y="447"/>
                      <a:pt x="6636" y="599"/>
                    </a:cubicBezTo>
                    <a:cubicBezTo>
                      <a:pt x="6584" y="582"/>
                      <a:pt x="6516" y="547"/>
                      <a:pt x="6448" y="530"/>
                    </a:cubicBezTo>
                    <a:cubicBezTo>
                      <a:pt x="6404" y="522"/>
                      <a:pt x="6361" y="518"/>
                      <a:pt x="6318" y="518"/>
                    </a:cubicBezTo>
                    <a:cubicBezTo>
                      <a:pt x="6010" y="518"/>
                      <a:pt x="5743" y="728"/>
                      <a:pt x="5713" y="1043"/>
                    </a:cubicBezTo>
                    <a:cubicBezTo>
                      <a:pt x="5694" y="1041"/>
                      <a:pt x="5674" y="1040"/>
                      <a:pt x="5655" y="1040"/>
                    </a:cubicBezTo>
                    <a:cubicBezTo>
                      <a:pt x="5339" y="1040"/>
                      <a:pt x="5080" y="1301"/>
                      <a:pt x="5064" y="1607"/>
                    </a:cubicBezTo>
                    <a:cubicBezTo>
                      <a:pt x="4984" y="1573"/>
                      <a:pt x="4899" y="1555"/>
                      <a:pt x="4813" y="1555"/>
                    </a:cubicBezTo>
                    <a:cubicBezTo>
                      <a:pt x="4642" y="1555"/>
                      <a:pt x="4471" y="1624"/>
                      <a:pt x="4346" y="1761"/>
                    </a:cubicBezTo>
                    <a:cubicBezTo>
                      <a:pt x="4124" y="1504"/>
                      <a:pt x="3919" y="1265"/>
                      <a:pt x="3697" y="1026"/>
                    </a:cubicBezTo>
                    <a:cubicBezTo>
                      <a:pt x="3592" y="912"/>
                      <a:pt x="3455" y="863"/>
                      <a:pt x="3316" y="863"/>
                    </a:cubicBezTo>
                    <a:cubicBezTo>
                      <a:pt x="2954" y="863"/>
                      <a:pt x="2580" y="1195"/>
                      <a:pt x="2740" y="1590"/>
                    </a:cubicBezTo>
                    <a:cubicBezTo>
                      <a:pt x="2877" y="1897"/>
                      <a:pt x="3013" y="2205"/>
                      <a:pt x="3150" y="2529"/>
                    </a:cubicBezTo>
                    <a:cubicBezTo>
                      <a:pt x="2894" y="2239"/>
                      <a:pt x="2638" y="1966"/>
                      <a:pt x="2347" y="1709"/>
                    </a:cubicBezTo>
                    <a:cubicBezTo>
                      <a:pt x="2241" y="1613"/>
                      <a:pt x="2105" y="1570"/>
                      <a:pt x="1969" y="1570"/>
                    </a:cubicBezTo>
                    <a:cubicBezTo>
                      <a:pt x="1623" y="1570"/>
                      <a:pt x="1277" y="1851"/>
                      <a:pt x="1424" y="2256"/>
                    </a:cubicBezTo>
                    <a:cubicBezTo>
                      <a:pt x="1869" y="3350"/>
                      <a:pt x="2381" y="4409"/>
                      <a:pt x="2945" y="5451"/>
                    </a:cubicBezTo>
                    <a:cubicBezTo>
                      <a:pt x="2723" y="5280"/>
                      <a:pt x="2484" y="5109"/>
                      <a:pt x="2245" y="4956"/>
                    </a:cubicBezTo>
                    <a:cubicBezTo>
                      <a:pt x="2157" y="4906"/>
                      <a:pt x="2069" y="4874"/>
                      <a:pt x="1975" y="4874"/>
                    </a:cubicBezTo>
                    <a:cubicBezTo>
                      <a:pt x="1941" y="4874"/>
                      <a:pt x="1905" y="4878"/>
                      <a:pt x="1869" y="4887"/>
                    </a:cubicBezTo>
                    <a:lnTo>
                      <a:pt x="1749" y="4665"/>
                    </a:lnTo>
                    <a:cubicBezTo>
                      <a:pt x="1650" y="4490"/>
                      <a:pt x="1482" y="4414"/>
                      <a:pt x="1313" y="4414"/>
                    </a:cubicBezTo>
                    <a:cubicBezTo>
                      <a:pt x="986" y="4414"/>
                      <a:pt x="652" y="4693"/>
                      <a:pt x="775" y="5075"/>
                    </a:cubicBezTo>
                    <a:cubicBezTo>
                      <a:pt x="826" y="5195"/>
                      <a:pt x="861" y="5314"/>
                      <a:pt x="895" y="5434"/>
                    </a:cubicBezTo>
                    <a:lnTo>
                      <a:pt x="758" y="5297"/>
                    </a:lnTo>
                    <a:cubicBezTo>
                      <a:pt x="680" y="5220"/>
                      <a:pt x="572" y="5183"/>
                      <a:pt x="462" y="5183"/>
                    </a:cubicBezTo>
                    <a:cubicBezTo>
                      <a:pt x="234" y="5183"/>
                      <a:pt x="0" y="5340"/>
                      <a:pt x="23" y="5605"/>
                    </a:cubicBezTo>
                    <a:cubicBezTo>
                      <a:pt x="75" y="6032"/>
                      <a:pt x="245" y="6442"/>
                      <a:pt x="502" y="6767"/>
                    </a:cubicBezTo>
                    <a:cubicBezTo>
                      <a:pt x="586" y="6863"/>
                      <a:pt x="695" y="6917"/>
                      <a:pt x="806" y="6917"/>
                    </a:cubicBezTo>
                    <a:cubicBezTo>
                      <a:pt x="853" y="6917"/>
                      <a:pt x="900" y="6907"/>
                      <a:pt x="946" y="6886"/>
                    </a:cubicBezTo>
                    <a:cubicBezTo>
                      <a:pt x="1254" y="7279"/>
                      <a:pt x="1493" y="7724"/>
                      <a:pt x="1698" y="8185"/>
                    </a:cubicBezTo>
                    <a:cubicBezTo>
                      <a:pt x="1776" y="8369"/>
                      <a:pt x="1912" y="8444"/>
                      <a:pt x="2056" y="8444"/>
                    </a:cubicBezTo>
                    <a:cubicBezTo>
                      <a:pt x="2260" y="8444"/>
                      <a:pt x="2479" y="8293"/>
                      <a:pt x="2569" y="8082"/>
                    </a:cubicBezTo>
                    <a:cubicBezTo>
                      <a:pt x="2774" y="8390"/>
                      <a:pt x="2996" y="8697"/>
                      <a:pt x="3236" y="8988"/>
                    </a:cubicBezTo>
                    <a:cubicBezTo>
                      <a:pt x="3335" y="9106"/>
                      <a:pt x="3462" y="9157"/>
                      <a:pt x="3590" y="9157"/>
                    </a:cubicBezTo>
                    <a:cubicBezTo>
                      <a:pt x="3924" y="9157"/>
                      <a:pt x="4265" y="8816"/>
                      <a:pt x="4141" y="8458"/>
                    </a:cubicBezTo>
                    <a:cubicBezTo>
                      <a:pt x="4056" y="8185"/>
                      <a:pt x="3953" y="7912"/>
                      <a:pt x="3851" y="7638"/>
                    </a:cubicBezTo>
                    <a:lnTo>
                      <a:pt x="3851" y="7638"/>
                    </a:lnTo>
                    <a:lnTo>
                      <a:pt x="4056" y="7826"/>
                    </a:lnTo>
                    <a:cubicBezTo>
                      <a:pt x="4163" y="7914"/>
                      <a:pt x="4302" y="7954"/>
                      <a:pt x="4441" y="7954"/>
                    </a:cubicBezTo>
                    <a:cubicBezTo>
                      <a:pt x="4789" y="7954"/>
                      <a:pt x="5137" y="7700"/>
                      <a:pt x="4978" y="7296"/>
                    </a:cubicBezTo>
                    <a:cubicBezTo>
                      <a:pt x="4790" y="6801"/>
                      <a:pt x="4585" y="6323"/>
                      <a:pt x="4346" y="5844"/>
                    </a:cubicBezTo>
                    <a:lnTo>
                      <a:pt x="4346" y="5844"/>
                    </a:lnTo>
                    <a:cubicBezTo>
                      <a:pt x="4705" y="6323"/>
                      <a:pt x="5115" y="6750"/>
                      <a:pt x="5542" y="7160"/>
                    </a:cubicBezTo>
                    <a:cubicBezTo>
                      <a:pt x="5653" y="7271"/>
                      <a:pt x="5786" y="7319"/>
                      <a:pt x="5917" y="7319"/>
                    </a:cubicBezTo>
                    <a:cubicBezTo>
                      <a:pt x="6229" y="7319"/>
                      <a:pt x="6525" y="7043"/>
                      <a:pt x="6465" y="6681"/>
                    </a:cubicBezTo>
                    <a:lnTo>
                      <a:pt x="6465" y="6681"/>
                    </a:lnTo>
                    <a:cubicBezTo>
                      <a:pt x="6704" y="7023"/>
                      <a:pt x="6943" y="7348"/>
                      <a:pt x="7200" y="7672"/>
                    </a:cubicBezTo>
                    <a:cubicBezTo>
                      <a:pt x="7299" y="7800"/>
                      <a:pt x="7428" y="7853"/>
                      <a:pt x="7558" y="7853"/>
                    </a:cubicBezTo>
                    <a:cubicBezTo>
                      <a:pt x="7830" y="7853"/>
                      <a:pt x="8110" y="7619"/>
                      <a:pt x="8156" y="7331"/>
                    </a:cubicBezTo>
                    <a:cubicBezTo>
                      <a:pt x="8191" y="7338"/>
                      <a:pt x="8226" y="7341"/>
                      <a:pt x="8259" y="7341"/>
                    </a:cubicBezTo>
                    <a:cubicBezTo>
                      <a:pt x="8641" y="7341"/>
                      <a:pt x="8943" y="6916"/>
                      <a:pt x="8754" y="6476"/>
                    </a:cubicBezTo>
                    <a:cubicBezTo>
                      <a:pt x="8379" y="5588"/>
                      <a:pt x="7934" y="4716"/>
                      <a:pt x="7422" y="3879"/>
                    </a:cubicBezTo>
                    <a:cubicBezTo>
                      <a:pt x="7644" y="3708"/>
                      <a:pt x="7712" y="3401"/>
                      <a:pt x="7610" y="3144"/>
                    </a:cubicBezTo>
                    <a:cubicBezTo>
                      <a:pt x="7473" y="2871"/>
                      <a:pt x="7370" y="2598"/>
                      <a:pt x="7268" y="2324"/>
                    </a:cubicBezTo>
                    <a:cubicBezTo>
                      <a:pt x="7405" y="2273"/>
                      <a:pt x="7507" y="2205"/>
                      <a:pt x="7593" y="2085"/>
                    </a:cubicBezTo>
                    <a:cubicBezTo>
                      <a:pt x="7695" y="2171"/>
                      <a:pt x="7780" y="2256"/>
                      <a:pt x="7883" y="2341"/>
                    </a:cubicBezTo>
                    <a:cubicBezTo>
                      <a:pt x="7993" y="2446"/>
                      <a:pt x="8132" y="2493"/>
                      <a:pt x="8271" y="2493"/>
                    </a:cubicBezTo>
                    <a:cubicBezTo>
                      <a:pt x="8631" y="2493"/>
                      <a:pt x="8992" y="2184"/>
                      <a:pt x="8857" y="1778"/>
                    </a:cubicBezTo>
                    <a:cubicBezTo>
                      <a:pt x="8772" y="1555"/>
                      <a:pt x="8686" y="1333"/>
                      <a:pt x="8601" y="1111"/>
                    </a:cubicBezTo>
                    <a:cubicBezTo>
                      <a:pt x="8566" y="770"/>
                      <a:pt x="8413" y="445"/>
                      <a:pt x="8208" y="189"/>
                    </a:cubicBezTo>
                    <a:cubicBezTo>
                      <a:pt x="8106" y="56"/>
                      <a:pt x="7970" y="0"/>
                      <a:pt x="7831"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4" name="Google Shape;863;p44"/>
              <p:cNvSpPr/>
              <p:nvPr/>
            </p:nvSpPr>
            <p:spPr>
              <a:xfrm rot="-572741">
                <a:off x="535668" y="4556036"/>
                <a:ext cx="266129" cy="184772"/>
              </a:xfrm>
              <a:custGeom>
                <a:avLst/>
                <a:ahLst/>
                <a:rect l="l" t="t" r="r" b="b"/>
                <a:pathLst>
                  <a:path w="4508" h="3130" extrusionOk="0">
                    <a:moveTo>
                      <a:pt x="1426" y="0"/>
                    </a:moveTo>
                    <a:cubicBezTo>
                      <a:pt x="967" y="0"/>
                      <a:pt x="686" y="660"/>
                      <a:pt x="1163" y="978"/>
                    </a:cubicBezTo>
                    <a:cubicBezTo>
                      <a:pt x="1385" y="1115"/>
                      <a:pt x="1607" y="1269"/>
                      <a:pt x="1829" y="1422"/>
                    </a:cubicBezTo>
                    <a:cubicBezTo>
                      <a:pt x="1402" y="1252"/>
                      <a:pt x="958" y="1132"/>
                      <a:pt x="514" y="1064"/>
                    </a:cubicBezTo>
                    <a:cubicBezTo>
                      <a:pt x="496" y="1061"/>
                      <a:pt x="478" y="1060"/>
                      <a:pt x="461" y="1060"/>
                    </a:cubicBezTo>
                    <a:cubicBezTo>
                      <a:pt x="139" y="1060"/>
                      <a:pt x="0" y="1498"/>
                      <a:pt x="309" y="1627"/>
                    </a:cubicBezTo>
                    <a:cubicBezTo>
                      <a:pt x="1453" y="2191"/>
                      <a:pt x="2615" y="2687"/>
                      <a:pt x="3811" y="3114"/>
                    </a:cubicBezTo>
                    <a:cubicBezTo>
                      <a:pt x="3853" y="3125"/>
                      <a:pt x="3894" y="3130"/>
                      <a:pt x="3934" y="3130"/>
                    </a:cubicBezTo>
                    <a:cubicBezTo>
                      <a:pt x="4267" y="3130"/>
                      <a:pt x="4507" y="2768"/>
                      <a:pt x="4324" y="2448"/>
                    </a:cubicBezTo>
                    <a:lnTo>
                      <a:pt x="4307" y="2430"/>
                    </a:lnTo>
                    <a:cubicBezTo>
                      <a:pt x="4495" y="2208"/>
                      <a:pt x="4495" y="1867"/>
                      <a:pt x="4307" y="1645"/>
                    </a:cubicBezTo>
                    <a:cubicBezTo>
                      <a:pt x="3948" y="1217"/>
                      <a:pt x="3777" y="636"/>
                      <a:pt x="3213" y="431"/>
                    </a:cubicBezTo>
                    <a:cubicBezTo>
                      <a:pt x="3168" y="414"/>
                      <a:pt x="3121" y="406"/>
                      <a:pt x="3076" y="406"/>
                    </a:cubicBezTo>
                    <a:cubicBezTo>
                      <a:pt x="2900" y="406"/>
                      <a:pt x="2738" y="528"/>
                      <a:pt x="2684" y="705"/>
                    </a:cubicBezTo>
                    <a:cubicBezTo>
                      <a:pt x="2376" y="466"/>
                      <a:pt x="2051" y="243"/>
                      <a:pt x="1693" y="73"/>
                    </a:cubicBezTo>
                    <a:cubicBezTo>
                      <a:pt x="1600" y="22"/>
                      <a:pt x="1510" y="0"/>
                      <a:pt x="1426"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5" name="Google Shape;864;p44"/>
              <p:cNvSpPr/>
              <p:nvPr/>
            </p:nvSpPr>
            <p:spPr>
              <a:xfrm rot="-572741">
                <a:off x="753579" y="4382593"/>
                <a:ext cx="229351" cy="229341"/>
              </a:xfrm>
              <a:custGeom>
                <a:avLst/>
                <a:ahLst/>
                <a:rect l="l" t="t" r="r" b="b"/>
                <a:pathLst>
                  <a:path w="3885" h="3885" extrusionOk="0">
                    <a:moveTo>
                      <a:pt x="3162" y="1"/>
                    </a:moveTo>
                    <a:cubicBezTo>
                      <a:pt x="3029" y="1"/>
                      <a:pt x="2899" y="44"/>
                      <a:pt x="2801" y="142"/>
                    </a:cubicBezTo>
                    <a:cubicBezTo>
                      <a:pt x="1878" y="1082"/>
                      <a:pt x="955" y="2005"/>
                      <a:pt x="238" y="3098"/>
                    </a:cubicBezTo>
                    <a:cubicBezTo>
                      <a:pt x="1" y="3474"/>
                      <a:pt x="332" y="3884"/>
                      <a:pt x="703" y="3884"/>
                    </a:cubicBezTo>
                    <a:cubicBezTo>
                      <a:pt x="787" y="3884"/>
                      <a:pt x="873" y="3863"/>
                      <a:pt x="955" y="3816"/>
                    </a:cubicBezTo>
                    <a:cubicBezTo>
                      <a:pt x="1280" y="3645"/>
                      <a:pt x="1588" y="3440"/>
                      <a:pt x="1861" y="3218"/>
                    </a:cubicBezTo>
                    <a:cubicBezTo>
                      <a:pt x="1895" y="3183"/>
                      <a:pt x="1929" y="3132"/>
                      <a:pt x="1963" y="3081"/>
                    </a:cubicBezTo>
                    <a:cubicBezTo>
                      <a:pt x="2459" y="2739"/>
                      <a:pt x="2869" y="2295"/>
                      <a:pt x="3177" y="1782"/>
                    </a:cubicBezTo>
                    <a:cubicBezTo>
                      <a:pt x="3296" y="1731"/>
                      <a:pt x="3399" y="1629"/>
                      <a:pt x="3450" y="1492"/>
                    </a:cubicBezTo>
                    <a:cubicBezTo>
                      <a:pt x="3467" y="1407"/>
                      <a:pt x="3484" y="1321"/>
                      <a:pt x="3467" y="1236"/>
                    </a:cubicBezTo>
                    <a:cubicBezTo>
                      <a:pt x="3552" y="1048"/>
                      <a:pt x="3638" y="877"/>
                      <a:pt x="3723" y="689"/>
                    </a:cubicBezTo>
                    <a:cubicBezTo>
                      <a:pt x="3885" y="304"/>
                      <a:pt x="3514" y="1"/>
                      <a:pt x="3162"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6" name="Google Shape;865;p44"/>
              <p:cNvSpPr/>
              <p:nvPr/>
            </p:nvSpPr>
            <p:spPr>
              <a:xfrm rot="-572741">
                <a:off x="261183" y="3953169"/>
                <a:ext cx="691122" cy="1015948"/>
              </a:xfrm>
              <a:custGeom>
                <a:avLst/>
                <a:ahLst/>
                <a:rect l="l" t="t" r="r" b="b"/>
                <a:pathLst>
                  <a:path w="11707" h="17210" extrusionOk="0">
                    <a:moveTo>
                      <a:pt x="7971" y="601"/>
                    </a:moveTo>
                    <a:cubicBezTo>
                      <a:pt x="8633" y="601"/>
                      <a:pt x="9201" y="1037"/>
                      <a:pt x="9014" y="1974"/>
                    </a:cubicBezTo>
                    <a:cubicBezTo>
                      <a:pt x="8843" y="2828"/>
                      <a:pt x="7852" y="3529"/>
                      <a:pt x="7186" y="3990"/>
                    </a:cubicBezTo>
                    <a:cubicBezTo>
                      <a:pt x="7045" y="4130"/>
                      <a:pt x="7161" y="4356"/>
                      <a:pt x="7337" y="4356"/>
                    </a:cubicBezTo>
                    <a:cubicBezTo>
                      <a:pt x="7355" y="4356"/>
                      <a:pt x="7372" y="4354"/>
                      <a:pt x="7391" y="4349"/>
                    </a:cubicBezTo>
                    <a:cubicBezTo>
                      <a:pt x="7510" y="4281"/>
                      <a:pt x="7630" y="4195"/>
                      <a:pt x="7749" y="4127"/>
                    </a:cubicBezTo>
                    <a:cubicBezTo>
                      <a:pt x="8313" y="4503"/>
                      <a:pt x="8911" y="4657"/>
                      <a:pt x="9253" y="5306"/>
                    </a:cubicBezTo>
                    <a:cubicBezTo>
                      <a:pt x="9458" y="5750"/>
                      <a:pt x="9407" y="6280"/>
                      <a:pt x="9116" y="6673"/>
                    </a:cubicBezTo>
                    <a:cubicBezTo>
                      <a:pt x="8730" y="7222"/>
                      <a:pt x="8162" y="7418"/>
                      <a:pt x="7556" y="7418"/>
                    </a:cubicBezTo>
                    <a:cubicBezTo>
                      <a:pt x="6956" y="7418"/>
                      <a:pt x="6320" y="7227"/>
                      <a:pt x="5784" y="6997"/>
                    </a:cubicBezTo>
                    <a:lnTo>
                      <a:pt x="5802" y="6997"/>
                    </a:lnTo>
                    <a:cubicBezTo>
                      <a:pt x="5682" y="6656"/>
                      <a:pt x="5426" y="6399"/>
                      <a:pt x="5101" y="6297"/>
                    </a:cubicBezTo>
                    <a:cubicBezTo>
                      <a:pt x="5082" y="6287"/>
                      <a:pt x="5063" y="6283"/>
                      <a:pt x="5045" y="6283"/>
                    </a:cubicBezTo>
                    <a:cubicBezTo>
                      <a:pt x="4936" y="6283"/>
                      <a:pt x="4864" y="6443"/>
                      <a:pt x="4981" y="6502"/>
                    </a:cubicBezTo>
                    <a:cubicBezTo>
                      <a:pt x="5135" y="6570"/>
                      <a:pt x="5255" y="6690"/>
                      <a:pt x="5357" y="6809"/>
                    </a:cubicBezTo>
                    <a:cubicBezTo>
                      <a:pt x="5238" y="6844"/>
                      <a:pt x="5204" y="6980"/>
                      <a:pt x="5306" y="7049"/>
                    </a:cubicBezTo>
                    <a:cubicBezTo>
                      <a:pt x="5357" y="7083"/>
                      <a:pt x="5409" y="7117"/>
                      <a:pt x="5477" y="7168"/>
                    </a:cubicBezTo>
                    <a:cubicBezTo>
                      <a:pt x="5530" y="7960"/>
                      <a:pt x="4374" y="8968"/>
                      <a:pt x="3606" y="8968"/>
                    </a:cubicBezTo>
                    <a:cubicBezTo>
                      <a:pt x="3131" y="8968"/>
                      <a:pt x="2804" y="8584"/>
                      <a:pt x="2999" y="7527"/>
                    </a:cubicBezTo>
                    <a:cubicBezTo>
                      <a:pt x="3041" y="7390"/>
                      <a:pt x="2927" y="7263"/>
                      <a:pt x="2793" y="7263"/>
                    </a:cubicBezTo>
                    <a:cubicBezTo>
                      <a:pt x="2760" y="7263"/>
                      <a:pt x="2725" y="7271"/>
                      <a:pt x="2692" y="7288"/>
                    </a:cubicBezTo>
                    <a:cubicBezTo>
                      <a:pt x="2411" y="7426"/>
                      <a:pt x="2146" y="7490"/>
                      <a:pt x="1903" y="7490"/>
                    </a:cubicBezTo>
                    <a:cubicBezTo>
                      <a:pt x="1067" y="7490"/>
                      <a:pt x="497" y="6743"/>
                      <a:pt x="471" y="5750"/>
                    </a:cubicBezTo>
                    <a:cubicBezTo>
                      <a:pt x="440" y="4718"/>
                      <a:pt x="1021" y="4351"/>
                      <a:pt x="1730" y="4351"/>
                    </a:cubicBezTo>
                    <a:cubicBezTo>
                      <a:pt x="2219" y="4351"/>
                      <a:pt x="2769" y="4525"/>
                      <a:pt x="3222" y="4776"/>
                    </a:cubicBezTo>
                    <a:lnTo>
                      <a:pt x="3273" y="4793"/>
                    </a:lnTo>
                    <a:cubicBezTo>
                      <a:pt x="3299" y="4805"/>
                      <a:pt x="3324" y="4811"/>
                      <a:pt x="3348" y="4811"/>
                    </a:cubicBezTo>
                    <a:cubicBezTo>
                      <a:pt x="3526" y="4811"/>
                      <a:pt x="3625" y="4506"/>
                      <a:pt x="3444" y="4400"/>
                    </a:cubicBezTo>
                    <a:cubicBezTo>
                      <a:pt x="3375" y="4366"/>
                      <a:pt x="3307" y="4332"/>
                      <a:pt x="3222" y="4298"/>
                    </a:cubicBezTo>
                    <a:cubicBezTo>
                      <a:pt x="2213" y="3655"/>
                      <a:pt x="3176" y="1441"/>
                      <a:pt x="4306" y="1441"/>
                    </a:cubicBezTo>
                    <a:cubicBezTo>
                      <a:pt x="4708" y="1441"/>
                      <a:pt x="5131" y="1722"/>
                      <a:pt x="5494" y="2452"/>
                    </a:cubicBezTo>
                    <a:cubicBezTo>
                      <a:pt x="5529" y="2529"/>
                      <a:pt x="5589" y="2560"/>
                      <a:pt x="5652" y="2560"/>
                    </a:cubicBezTo>
                    <a:cubicBezTo>
                      <a:pt x="5745" y="2560"/>
                      <a:pt x="5846" y="2493"/>
                      <a:pt x="5887" y="2401"/>
                    </a:cubicBezTo>
                    <a:cubicBezTo>
                      <a:pt x="6092" y="1923"/>
                      <a:pt x="6382" y="1496"/>
                      <a:pt x="6758" y="1120"/>
                    </a:cubicBezTo>
                    <a:cubicBezTo>
                      <a:pt x="7085" y="780"/>
                      <a:pt x="7548" y="601"/>
                      <a:pt x="7971" y="601"/>
                    </a:cubicBezTo>
                    <a:close/>
                    <a:moveTo>
                      <a:pt x="10788" y="9374"/>
                    </a:moveTo>
                    <a:cubicBezTo>
                      <a:pt x="10993" y="9374"/>
                      <a:pt x="10599" y="10507"/>
                      <a:pt x="10534" y="10620"/>
                    </a:cubicBezTo>
                    <a:cubicBezTo>
                      <a:pt x="10244" y="10944"/>
                      <a:pt x="9902" y="11235"/>
                      <a:pt x="9543" y="11474"/>
                    </a:cubicBezTo>
                    <a:cubicBezTo>
                      <a:pt x="9270" y="11645"/>
                      <a:pt x="8980" y="11850"/>
                      <a:pt x="8672" y="12021"/>
                    </a:cubicBezTo>
                    <a:cubicBezTo>
                      <a:pt x="9065" y="10944"/>
                      <a:pt x="9697" y="9970"/>
                      <a:pt x="10739" y="9389"/>
                    </a:cubicBezTo>
                    <a:cubicBezTo>
                      <a:pt x="10759" y="9379"/>
                      <a:pt x="10775" y="9374"/>
                      <a:pt x="10788" y="9374"/>
                    </a:cubicBezTo>
                    <a:close/>
                    <a:moveTo>
                      <a:pt x="5163" y="10615"/>
                    </a:moveTo>
                    <a:cubicBezTo>
                      <a:pt x="5544" y="10615"/>
                      <a:pt x="6039" y="10764"/>
                      <a:pt x="6126" y="10808"/>
                    </a:cubicBezTo>
                    <a:cubicBezTo>
                      <a:pt x="6536" y="11064"/>
                      <a:pt x="6912" y="11354"/>
                      <a:pt x="7237" y="11696"/>
                    </a:cubicBezTo>
                    <a:cubicBezTo>
                      <a:pt x="7425" y="11867"/>
                      <a:pt x="7596" y="12055"/>
                      <a:pt x="7766" y="12243"/>
                    </a:cubicBezTo>
                    <a:cubicBezTo>
                      <a:pt x="7801" y="12328"/>
                      <a:pt x="7835" y="12397"/>
                      <a:pt x="7869" y="12482"/>
                    </a:cubicBezTo>
                    <a:cubicBezTo>
                      <a:pt x="7869" y="12550"/>
                      <a:pt x="7886" y="12602"/>
                      <a:pt x="7954" y="12653"/>
                    </a:cubicBezTo>
                    <a:cubicBezTo>
                      <a:pt x="7972" y="12687"/>
                      <a:pt x="7972" y="12704"/>
                      <a:pt x="7989" y="12738"/>
                    </a:cubicBezTo>
                    <a:cubicBezTo>
                      <a:pt x="7954" y="12875"/>
                      <a:pt x="7920" y="13029"/>
                      <a:pt x="7886" y="13165"/>
                    </a:cubicBezTo>
                    <a:cubicBezTo>
                      <a:pt x="6827" y="12738"/>
                      <a:pt x="5477" y="12226"/>
                      <a:pt x="4862" y="11269"/>
                    </a:cubicBezTo>
                    <a:cubicBezTo>
                      <a:pt x="4534" y="10756"/>
                      <a:pt x="4794" y="10615"/>
                      <a:pt x="5163" y="10615"/>
                    </a:cubicBezTo>
                    <a:close/>
                    <a:moveTo>
                      <a:pt x="8067" y="0"/>
                    </a:moveTo>
                    <a:cubicBezTo>
                      <a:pt x="7155" y="0"/>
                      <a:pt x="6168" y="1030"/>
                      <a:pt x="5682" y="1872"/>
                    </a:cubicBezTo>
                    <a:cubicBezTo>
                      <a:pt x="5288" y="1258"/>
                      <a:pt x="4829" y="1013"/>
                      <a:pt x="4381" y="1013"/>
                    </a:cubicBezTo>
                    <a:cubicBezTo>
                      <a:pt x="3156" y="1013"/>
                      <a:pt x="2007" y="2844"/>
                      <a:pt x="2470" y="4007"/>
                    </a:cubicBezTo>
                    <a:cubicBezTo>
                      <a:pt x="2227" y="3946"/>
                      <a:pt x="1986" y="3913"/>
                      <a:pt x="1755" y="3913"/>
                    </a:cubicBezTo>
                    <a:cubicBezTo>
                      <a:pt x="836" y="3913"/>
                      <a:pt x="84" y="4435"/>
                      <a:pt x="44" y="5733"/>
                    </a:cubicBezTo>
                    <a:cubicBezTo>
                      <a:pt x="0" y="7012"/>
                      <a:pt x="839" y="7880"/>
                      <a:pt x="1910" y="7880"/>
                    </a:cubicBezTo>
                    <a:cubicBezTo>
                      <a:pt x="2112" y="7880"/>
                      <a:pt x="2323" y="7849"/>
                      <a:pt x="2538" y="7783"/>
                    </a:cubicBezTo>
                    <a:lnTo>
                      <a:pt x="2538" y="7783"/>
                    </a:lnTo>
                    <a:cubicBezTo>
                      <a:pt x="2413" y="8930"/>
                      <a:pt x="2842" y="9352"/>
                      <a:pt x="3426" y="9352"/>
                    </a:cubicBezTo>
                    <a:cubicBezTo>
                      <a:pt x="4358" y="9352"/>
                      <a:pt x="5686" y="8280"/>
                      <a:pt x="5802" y="7356"/>
                    </a:cubicBezTo>
                    <a:cubicBezTo>
                      <a:pt x="5921" y="7425"/>
                      <a:pt x="6058" y="7476"/>
                      <a:pt x="6177" y="7527"/>
                    </a:cubicBezTo>
                    <a:cubicBezTo>
                      <a:pt x="6177" y="7544"/>
                      <a:pt x="6177" y="7578"/>
                      <a:pt x="6177" y="7612"/>
                    </a:cubicBezTo>
                    <a:cubicBezTo>
                      <a:pt x="6519" y="8877"/>
                      <a:pt x="6912" y="10124"/>
                      <a:pt x="7391" y="11337"/>
                    </a:cubicBezTo>
                    <a:cubicBezTo>
                      <a:pt x="6779" y="10702"/>
                      <a:pt x="6055" y="10148"/>
                      <a:pt x="5401" y="10148"/>
                    </a:cubicBezTo>
                    <a:cubicBezTo>
                      <a:pt x="5104" y="10148"/>
                      <a:pt x="4822" y="10262"/>
                      <a:pt x="4571" y="10534"/>
                    </a:cubicBezTo>
                    <a:cubicBezTo>
                      <a:pt x="3358" y="11850"/>
                      <a:pt x="7220" y="13336"/>
                      <a:pt x="7937" y="13644"/>
                    </a:cubicBezTo>
                    <a:cubicBezTo>
                      <a:pt x="7969" y="13662"/>
                      <a:pt x="8003" y="13671"/>
                      <a:pt x="8035" y="13671"/>
                    </a:cubicBezTo>
                    <a:cubicBezTo>
                      <a:pt x="8124" y="13671"/>
                      <a:pt x="8207" y="13607"/>
                      <a:pt x="8245" y="13507"/>
                    </a:cubicBezTo>
                    <a:lnTo>
                      <a:pt x="8279" y="13336"/>
                    </a:lnTo>
                    <a:cubicBezTo>
                      <a:pt x="9048" y="14823"/>
                      <a:pt x="10039" y="16173"/>
                      <a:pt x="11355" y="17181"/>
                    </a:cubicBezTo>
                    <a:cubicBezTo>
                      <a:pt x="11385" y="17201"/>
                      <a:pt x="11417" y="17210"/>
                      <a:pt x="11449" y="17210"/>
                    </a:cubicBezTo>
                    <a:cubicBezTo>
                      <a:pt x="11580" y="17210"/>
                      <a:pt x="11707" y="17062"/>
                      <a:pt x="11679" y="16924"/>
                    </a:cubicBezTo>
                    <a:cubicBezTo>
                      <a:pt x="11628" y="16685"/>
                      <a:pt x="11543" y="16463"/>
                      <a:pt x="11389" y="16258"/>
                    </a:cubicBezTo>
                    <a:cubicBezTo>
                      <a:pt x="11360" y="16200"/>
                      <a:pt x="11310" y="16176"/>
                      <a:pt x="11258" y="16176"/>
                    </a:cubicBezTo>
                    <a:cubicBezTo>
                      <a:pt x="11156" y="16176"/>
                      <a:pt x="11047" y="16270"/>
                      <a:pt x="11081" y="16395"/>
                    </a:cubicBezTo>
                    <a:cubicBezTo>
                      <a:pt x="11081" y="16395"/>
                      <a:pt x="11081" y="16395"/>
                      <a:pt x="11081" y="16412"/>
                    </a:cubicBezTo>
                    <a:cubicBezTo>
                      <a:pt x="10022" y="15438"/>
                      <a:pt x="9168" y="14259"/>
                      <a:pt x="8552" y="12960"/>
                    </a:cubicBezTo>
                    <a:cubicBezTo>
                      <a:pt x="8570" y="12926"/>
                      <a:pt x="8570" y="12892"/>
                      <a:pt x="8552" y="12875"/>
                    </a:cubicBezTo>
                    <a:cubicBezTo>
                      <a:pt x="8518" y="12807"/>
                      <a:pt x="8484" y="12755"/>
                      <a:pt x="8433" y="12687"/>
                    </a:cubicBezTo>
                    <a:cubicBezTo>
                      <a:pt x="8433" y="12670"/>
                      <a:pt x="8433" y="12653"/>
                      <a:pt x="8450" y="12619"/>
                    </a:cubicBezTo>
                    <a:cubicBezTo>
                      <a:pt x="9236" y="12362"/>
                      <a:pt x="10107" y="11611"/>
                      <a:pt x="10637" y="11115"/>
                    </a:cubicBezTo>
                    <a:cubicBezTo>
                      <a:pt x="11286" y="10517"/>
                      <a:pt x="11525" y="9748"/>
                      <a:pt x="11115" y="8962"/>
                    </a:cubicBezTo>
                    <a:cubicBezTo>
                      <a:pt x="11068" y="8891"/>
                      <a:pt x="10988" y="8853"/>
                      <a:pt x="10910" y="8853"/>
                    </a:cubicBezTo>
                    <a:cubicBezTo>
                      <a:pt x="10875" y="8853"/>
                      <a:pt x="10840" y="8861"/>
                      <a:pt x="10808" y="8877"/>
                    </a:cubicBezTo>
                    <a:cubicBezTo>
                      <a:pt x="9424" y="9492"/>
                      <a:pt x="8638" y="10756"/>
                      <a:pt x="8159" y="12140"/>
                    </a:cubicBezTo>
                    <a:cubicBezTo>
                      <a:pt x="7510" y="10654"/>
                      <a:pt x="7015" y="9082"/>
                      <a:pt x="6502" y="7630"/>
                    </a:cubicBezTo>
                    <a:lnTo>
                      <a:pt x="6502" y="7630"/>
                    </a:lnTo>
                    <a:cubicBezTo>
                      <a:pt x="6832" y="7728"/>
                      <a:pt x="7173" y="7782"/>
                      <a:pt x="7508" y="7782"/>
                    </a:cubicBezTo>
                    <a:cubicBezTo>
                      <a:pt x="8281" y="7782"/>
                      <a:pt x="9020" y="7491"/>
                      <a:pt x="9509" y="6775"/>
                    </a:cubicBezTo>
                    <a:cubicBezTo>
                      <a:pt x="10295" y="5630"/>
                      <a:pt x="9321" y="4161"/>
                      <a:pt x="8125" y="3819"/>
                    </a:cubicBezTo>
                    <a:cubicBezTo>
                      <a:pt x="9099" y="3033"/>
                      <a:pt x="9919" y="1872"/>
                      <a:pt x="9185" y="710"/>
                    </a:cubicBezTo>
                    <a:cubicBezTo>
                      <a:pt x="8860" y="202"/>
                      <a:pt x="8471" y="0"/>
                      <a:pt x="8067"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07" name="Google Shape;866;p44"/>
            <p:cNvSpPr/>
            <p:nvPr/>
          </p:nvSpPr>
          <p:spPr>
            <a:xfrm rot="-321182">
              <a:off x="453297" y="4166216"/>
              <a:ext cx="153609" cy="146814"/>
            </a:xfrm>
            <a:custGeom>
              <a:avLst/>
              <a:ahLst/>
              <a:rect l="l" t="t" r="r" b="b"/>
              <a:pathLst>
                <a:path w="2602" h="2487" extrusionOk="0">
                  <a:moveTo>
                    <a:pt x="1653" y="602"/>
                  </a:moveTo>
                  <a:cubicBezTo>
                    <a:pt x="1747" y="602"/>
                    <a:pt x="1841" y="614"/>
                    <a:pt x="1935" y="640"/>
                  </a:cubicBezTo>
                  <a:cubicBezTo>
                    <a:pt x="1949" y="645"/>
                    <a:pt x="1962" y="647"/>
                    <a:pt x="1973" y="647"/>
                  </a:cubicBezTo>
                  <a:cubicBezTo>
                    <a:pt x="2004" y="647"/>
                    <a:pt x="2025" y="631"/>
                    <a:pt x="2038" y="606"/>
                  </a:cubicBezTo>
                  <a:lnTo>
                    <a:pt x="2072" y="657"/>
                  </a:lnTo>
                  <a:cubicBezTo>
                    <a:pt x="2157" y="1101"/>
                    <a:pt x="2021" y="1546"/>
                    <a:pt x="1730" y="1870"/>
                  </a:cubicBezTo>
                  <a:cubicBezTo>
                    <a:pt x="1586" y="2014"/>
                    <a:pt x="1328" y="2101"/>
                    <a:pt x="1084" y="2101"/>
                  </a:cubicBezTo>
                  <a:cubicBezTo>
                    <a:pt x="777" y="2101"/>
                    <a:pt x="492" y="1964"/>
                    <a:pt x="483" y="1631"/>
                  </a:cubicBezTo>
                  <a:cubicBezTo>
                    <a:pt x="483" y="1221"/>
                    <a:pt x="825" y="879"/>
                    <a:pt x="1201" y="708"/>
                  </a:cubicBezTo>
                  <a:cubicBezTo>
                    <a:pt x="1235" y="708"/>
                    <a:pt x="1269" y="708"/>
                    <a:pt x="1303" y="691"/>
                  </a:cubicBezTo>
                  <a:cubicBezTo>
                    <a:pt x="1320" y="674"/>
                    <a:pt x="1354" y="657"/>
                    <a:pt x="1371" y="640"/>
                  </a:cubicBezTo>
                  <a:cubicBezTo>
                    <a:pt x="1465" y="614"/>
                    <a:pt x="1559" y="602"/>
                    <a:pt x="1653" y="602"/>
                  </a:cubicBezTo>
                  <a:close/>
                  <a:moveTo>
                    <a:pt x="1820" y="0"/>
                  </a:moveTo>
                  <a:cubicBezTo>
                    <a:pt x="1569" y="0"/>
                    <a:pt x="1302" y="131"/>
                    <a:pt x="1132" y="367"/>
                  </a:cubicBezTo>
                  <a:cubicBezTo>
                    <a:pt x="620" y="555"/>
                    <a:pt x="244" y="982"/>
                    <a:pt x="107" y="1511"/>
                  </a:cubicBezTo>
                  <a:cubicBezTo>
                    <a:pt x="0" y="2163"/>
                    <a:pt x="576" y="2486"/>
                    <a:pt x="1144" y="2486"/>
                  </a:cubicBezTo>
                  <a:cubicBezTo>
                    <a:pt x="1395" y="2486"/>
                    <a:pt x="1644" y="2423"/>
                    <a:pt x="1833" y="2297"/>
                  </a:cubicBezTo>
                  <a:cubicBezTo>
                    <a:pt x="2380" y="1939"/>
                    <a:pt x="2602" y="1135"/>
                    <a:pt x="2448" y="520"/>
                  </a:cubicBezTo>
                  <a:cubicBezTo>
                    <a:pt x="2358" y="161"/>
                    <a:pt x="2098" y="0"/>
                    <a:pt x="182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26" name="Google Shape;867;p44"/>
          <p:cNvGrpSpPr/>
          <p:nvPr/>
        </p:nvGrpSpPr>
        <p:grpSpPr>
          <a:xfrm rot="1796398">
            <a:off x="6008257" y="4015720"/>
            <a:ext cx="2625310" cy="3331639"/>
            <a:chOff x="1154976" y="632775"/>
            <a:chExt cx="2502430" cy="3877954"/>
          </a:xfrm>
        </p:grpSpPr>
        <p:sp>
          <p:nvSpPr>
            <p:cNvPr id="1048708" name="Google Shape;868;p44"/>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9" name="Google Shape;869;p44"/>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6"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4006356" y="3959314"/>
            <a:ext cx="1148625" cy="1148625"/>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7467" fill="hold" id="6"/>
                                        <p:tgtEl>
                                          <p:spTgt spid="209715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5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pic>
        <p:nvPicPr>
          <p:cNvPr id="2097167" name="Picture 3"/>
          <p:cNvPicPr>
            <a:picLocks noChangeAspect="1"/>
          </p:cNvPicPr>
          <p:nvPr/>
        </p:nvPicPr>
        <p:blipFill>
          <a:blip xmlns:r="http://schemas.openxmlformats.org/officeDocument/2006/relationships" r:embed="rId1"/>
          <a:stretch>
            <a:fillRect/>
          </a:stretch>
        </p:blipFill>
        <p:spPr>
          <a:xfrm>
            <a:off x="641684" y="271546"/>
            <a:ext cx="7860631" cy="4600408"/>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769" name="Subtitle 2"/>
          <p:cNvSpPr>
            <a:spLocks noGrp="1"/>
          </p:cNvSpPr>
          <p:nvPr>
            <p:ph type="subTitle" idx="1"/>
          </p:nvPr>
        </p:nvSpPr>
        <p:spPr>
          <a:xfrm>
            <a:off x="1310105" y="508000"/>
            <a:ext cx="6227700" cy="2063750"/>
          </a:xfrm>
        </p:spPr>
        <p:txBody>
          <a:bodyPr/>
          <a:p>
            <a:r>
              <a:rPr sz="6000" lang="en-US">
                <a:latin typeface="Amasis MT Pro Black" panose="02000000000000000000" pitchFamily="2" charset="0"/>
                <a:ea typeface="Amasis MT Pro Black" panose="02000000000000000000" pitchFamily="2" charset="0"/>
                <a:cs typeface="Aharoni" panose="02010803020104030203" pitchFamily="2" charset="-79"/>
              </a:rPr>
              <a:t>Electronic Media</a:t>
            </a:r>
          </a:p>
        </p:txBody>
      </p:sp>
      <p:sp>
        <p:nvSpPr>
          <p:cNvPr id="1048770" name="TextBox 7"/>
          <p:cNvSpPr txBox="1"/>
          <p:nvPr/>
        </p:nvSpPr>
        <p:spPr>
          <a:xfrm flipH="1">
            <a:off x="1176421" y="2424698"/>
            <a:ext cx="7620000" cy="1869439"/>
          </a:xfrm>
          <a:prstGeom prst="rect"/>
          <a:noFill/>
        </p:spPr>
        <p:txBody>
          <a:bodyPr rtlCol="0" wrap="square">
            <a:spAutoFit/>
          </a:bodyPr>
          <a:p>
            <a:pPr algn="l"/>
            <a:r>
              <a:rPr lang="en-US"/>
              <a:t>Beginning in the nineteenth century, a host of new media would revolutionize the ongoing processes of globalization. Scholars have come to call these ‘electronic media’ because they require electromagnetic energy – electricity – to use. The telegraph, telephone, radio, film, and television are the usual media collected under </a:t>
            </a:r>
          </a:p>
          <a:p>
            <a:pPr algn="l"/>
            <a:r>
              <a:rPr lang="en-US"/>
              <a:t>electronic media. The vast reach of these electronic media continues to open up new vistas in the economic, political, and cultural processes of globalization.</a:t>
            </a:r>
          </a:p>
          <a:p>
            <a:pPr algn="l"/>
            <a:endParaRPr lang="en-US"/>
          </a:p>
        </p:txBody>
      </p:sp>
      <p:pic>
        <p:nvPicPr>
          <p:cNvPr id="2097168"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002100" y="4189786"/>
            <a:ext cx="953713" cy="953714"/>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8832" fill="hold" id="6"/>
                                        <p:tgtEl>
                                          <p:spTgt spid="209716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773" name="Title 1"/>
          <p:cNvSpPr>
            <a:spLocks noGrp="1"/>
          </p:cNvSpPr>
          <p:nvPr>
            <p:ph type="title"/>
          </p:nvPr>
        </p:nvSpPr>
        <p:spPr/>
        <p:txBody>
          <a:bodyPr/>
          <a:p>
            <a:r>
              <a:rPr b="1" sz="2800" lang="en-US">
                <a:solidFill>
                  <a:schemeClr val="bg2"/>
                </a:solidFill>
                <a:latin typeface="Amasis MT Pro Black" panose="02000000000000000000" pitchFamily="2" charset="0"/>
                <a:ea typeface="Amasis MT Pro Black" panose="02000000000000000000" pitchFamily="2" charset="0"/>
              </a:rPr>
              <a:t>No Globalization without Media</a:t>
            </a:r>
          </a:p>
        </p:txBody>
      </p:sp>
      <p:sp>
        <p:nvSpPr>
          <p:cNvPr id="1048774" name="Subtitle 2"/>
          <p:cNvSpPr>
            <a:spLocks noGrp="1"/>
          </p:cNvSpPr>
          <p:nvPr>
            <p:ph type="subTitle" idx="1"/>
          </p:nvPr>
        </p:nvSpPr>
        <p:spPr>
          <a:xfrm>
            <a:off x="588211" y="2458125"/>
            <a:ext cx="6363368" cy="2514927"/>
          </a:xfrm>
        </p:spPr>
        <p:txBody>
          <a:bodyPr/>
          <a:p>
            <a:pPr indent="-342900" marL="482600">
              <a:buFont typeface="+mj-lt"/>
              <a:buAutoNum type="arabicPeriod"/>
            </a:pPr>
            <a:endParaRPr lang="en-US"/>
          </a:p>
          <a:p>
            <a:pPr indent="-342900" marL="482600">
              <a:buFont typeface="+mj-lt"/>
              <a:buAutoNum type="arabicPeriod"/>
            </a:pPr>
            <a:endParaRPr lang="en-US"/>
          </a:p>
        </p:txBody>
      </p:sp>
      <p:sp>
        <p:nvSpPr>
          <p:cNvPr id="1048775" name="TextBox 3"/>
          <p:cNvSpPr txBox="1"/>
          <p:nvPr/>
        </p:nvSpPr>
        <p:spPr>
          <a:xfrm>
            <a:off x="588211" y="2474606"/>
            <a:ext cx="5467683" cy="2250440"/>
          </a:xfrm>
          <a:prstGeom prst="rect"/>
          <a:noFill/>
        </p:spPr>
        <p:txBody>
          <a:bodyPr rtlCol="0" wrap="square">
            <a:spAutoFit/>
          </a:bodyPr>
          <a:p>
            <a:pPr algn="l"/>
            <a:r>
              <a:rPr sz="1200" lang="en-US"/>
              <a:t>The purpose of this section has been to track the development of communication media over time and show how those media were essential to the ongoing processes of globalization. Our starting point was that the human impulse to globalize and the human need to communicate over distance have proceeded together through history, each driving and influencing the other. Even in a condensed summary, the partnership of globalization and media is clear. Each of the eras – oral, script, print, electronic, and digital – saw marked influences of media on globalization. It is difficult to imagine globalization occurring without the media that are </a:t>
            </a:r>
          </a:p>
          <a:p>
            <a:pPr algn="l"/>
            <a:r>
              <a:rPr sz="1200" lang="en-US"/>
              <a:t>so crucial to human life.</a:t>
            </a:r>
          </a:p>
        </p:txBody>
      </p:sp>
      <p:pic>
        <p:nvPicPr>
          <p:cNvPr id="2097171"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6231577" y="4005044"/>
            <a:ext cx="999015" cy="999015"/>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2136" fill="hold" id="6"/>
                                        <p:tgtEl>
                                          <p:spTgt spid="20971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7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808" name="TextBox 1"/>
          <p:cNvSpPr txBox="1"/>
          <p:nvPr/>
        </p:nvSpPr>
        <p:spPr>
          <a:xfrm>
            <a:off x="2574757" y="1725863"/>
            <a:ext cx="5178927" cy="2186940"/>
          </a:xfrm>
          <a:prstGeom prst="rect"/>
          <a:noFill/>
        </p:spPr>
        <p:txBody>
          <a:bodyPr rtlCol="0" wrap="square">
            <a:spAutoFit/>
          </a:bodyPr>
          <a:p>
            <a:pPr algn="l"/>
            <a:r>
              <a:rPr sz="4000" lang="en-US">
                <a:latin typeface="Amasis MT Pro Black" panose="02000000000000000000" pitchFamily="2" charset="0"/>
                <a:ea typeface="Amasis MT Pro Black" panose="02000000000000000000" pitchFamily="2" charset="0"/>
              </a:rPr>
              <a:t>MEDIA AND ECONOMIC GLOBALIZATION</a:t>
            </a:r>
          </a:p>
        </p:txBody>
      </p:sp>
      <p:pic>
        <p:nvPicPr>
          <p:cNvPr id="2097175"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208022" y="3912803"/>
            <a:ext cx="1024970" cy="102497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400">
        <p14:honeycomb/>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3136" fill="hold" id="6"/>
                                        <p:tgtEl>
                                          <p:spTgt spid="20971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7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771" name="Title 1"/>
          <p:cNvSpPr>
            <a:spLocks noGrp="1"/>
          </p:cNvSpPr>
          <p:nvPr>
            <p:ph type="title"/>
          </p:nvPr>
        </p:nvSpPr>
        <p:spPr/>
        <p:txBody>
          <a:bodyPr/>
          <a:p>
            <a:r>
              <a:rPr b="1" lang="en-US">
                <a:solidFill>
                  <a:schemeClr val="bg2"/>
                </a:solidFill>
                <a:latin typeface="Aharoni" panose="02010803020104030203" pitchFamily="2" charset="-79"/>
                <a:ea typeface="Amasis MT Pro Black" panose="02000000000000000000" pitchFamily="2" charset="0"/>
                <a:cs typeface="Aharoni" panose="02010803020104030203" pitchFamily="2" charset="-79"/>
              </a:rPr>
              <a:t>DIGITAL MEDIA</a:t>
            </a:r>
          </a:p>
        </p:txBody>
      </p:sp>
      <p:sp>
        <p:nvSpPr>
          <p:cNvPr id="1048772" name="TextBox 5"/>
          <p:cNvSpPr txBox="1"/>
          <p:nvPr/>
        </p:nvSpPr>
        <p:spPr>
          <a:xfrm>
            <a:off x="316790" y="2555382"/>
            <a:ext cx="6594684" cy="2898140"/>
          </a:xfrm>
          <a:prstGeom prst="rect"/>
          <a:noFill/>
        </p:spPr>
        <p:txBody>
          <a:bodyPr rtlCol="0" wrap="square">
            <a:spAutoFit/>
          </a:bodyPr>
          <a:p>
            <a:pPr algn="l"/>
            <a:r>
              <a:rPr sz="1200" lang="en-US"/>
              <a:t>Digital media are most often electronic media that rely on digital codes – the long arcane combinations of 0s </a:t>
            </a:r>
          </a:p>
          <a:p>
            <a:pPr algn="l"/>
            <a:r>
              <a:rPr sz="1200" lang="en-US"/>
              <a:t>and 1s that represent information. Many of our earlier media, such as phones and televisions, can now be </a:t>
            </a:r>
          </a:p>
          <a:p>
            <a:pPr algn="l"/>
            <a:r>
              <a:rPr sz="1200" lang="en-US"/>
              <a:t>considered digital. Indeed, digital may even be blurring the lines among media. If you can watch television, take </a:t>
            </a:r>
          </a:p>
          <a:p>
            <a:pPr algn="l"/>
            <a:r>
              <a:rPr sz="1200" lang="en-US"/>
              <a:t>photographs, show movies, and send e-mail on your smartphone or tablet, what does that mean for our neat </a:t>
            </a:r>
          </a:p>
          <a:p>
            <a:pPr algn="l"/>
            <a:r>
              <a:rPr sz="1200" lang="en-US"/>
              <a:t>categorization of media into television, film, or phone? The computer, though, is the usual representation of </a:t>
            </a:r>
          </a:p>
          <a:p>
            <a:pPr algn="l"/>
            <a:r>
              <a:rPr sz="1200" lang="en-US"/>
              <a:t>digital media. The computer comes as the latest and, some would argue, most significant medium to influence </a:t>
            </a:r>
          </a:p>
          <a:p>
            <a:pPr algn="l"/>
            <a:r>
              <a:rPr sz="1200" lang="en-US"/>
              <a:t>globalization.</a:t>
            </a:r>
          </a:p>
        </p:txBody>
      </p:sp>
      <p:pic>
        <p:nvPicPr>
          <p:cNvPr id="2097169" name="Picture 9"/>
          <p:cNvPicPr>
            <a:picLocks noChangeAspect="1"/>
          </p:cNvPicPr>
          <p:nvPr/>
        </p:nvPicPr>
        <p:blipFill>
          <a:blip xmlns:r="http://schemas.openxmlformats.org/officeDocument/2006/relationships" r:embed="rId1"/>
          <a:stretch>
            <a:fillRect/>
          </a:stretch>
        </p:blipFill>
        <p:spPr>
          <a:xfrm>
            <a:off x="5133474" y="328946"/>
            <a:ext cx="3847925" cy="2008883"/>
          </a:xfrm>
          <a:prstGeom prst="rect"/>
        </p:spPr>
      </p:pic>
      <p:pic>
        <p:nvPicPr>
          <p:cNvPr id="2097170"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7322688" y="4004452"/>
            <a:ext cx="927818" cy="92781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5304" fill="hold" id="6"/>
                                        <p:tgtEl>
                                          <p:spTgt spid="20971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7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776" name="Title 1"/>
          <p:cNvSpPr>
            <a:spLocks noGrp="1"/>
          </p:cNvSpPr>
          <p:nvPr>
            <p:ph type="title"/>
          </p:nvPr>
        </p:nvSpPr>
        <p:spPr>
          <a:xfrm>
            <a:off x="724075" y="1333388"/>
            <a:ext cx="2937000" cy="759000"/>
          </a:xfrm>
        </p:spPr>
        <p:txBody>
          <a:bodyPr/>
          <a:p>
            <a:r>
              <a:rPr b="1" sz="3200" lang="en-US">
                <a:solidFill>
                  <a:schemeClr val="bg2"/>
                </a:solidFill>
                <a:latin typeface="Amasis MT Pro Black" panose="02000000000000000000" pitchFamily="2" charset="0"/>
                <a:ea typeface="Amasis MT Pro Black" panose="02000000000000000000" pitchFamily="2" charset="0"/>
              </a:rPr>
              <a:t>Global Imaginary and Global Village</a:t>
            </a:r>
          </a:p>
        </p:txBody>
      </p:sp>
      <p:sp>
        <p:nvSpPr>
          <p:cNvPr id="1048777" name="TextBox 3"/>
          <p:cNvSpPr txBox="1"/>
          <p:nvPr/>
        </p:nvSpPr>
        <p:spPr>
          <a:xfrm>
            <a:off x="521368" y="2765584"/>
            <a:ext cx="5026527" cy="2250440"/>
          </a:xfrm>
          <a:prstGeom prst="rect"/>
          <a:noFill/>
        </p:spPr>
        <p:txBody>
          <a:bodyPr rtlCol="0" wrap="square">
            <a:spAutoFit/>
          </a:bodyPr>
          <a:p>
            <a:pPr algn="l"/>
            <a:r>
              <a:rPr sz="1200" lang="en-US"/>
              <a:t>In this perspective, the media have not only physically linked the globe with cables, broadband, and wireless networks, but have also linked the globe with stories, images, myths, and metaphors. The media are helping to bring about a fundamentally new imaginary, what scholar Manfred Steger (2008) has called a rising global imaginary – the globe itself as the imagined community. In the past, only a few, privileged people thought of  themselves as ‘cosmopolitan’ – citizens of the world. Cosmopolitanism is now a feature of modern life. People imagine themselves as part of the world.</a:t>
            </a:r>
          </a:p>
        </p:txBody>
      </p:sp>
      <p:pic>
        <p:nvPicPr>
          <p:cNvPr id="2097172" name="Picture 5"/>
          <p:cNvPicPr>
            <a:picLocks noChangeAspect="1"/>
          </p:cNvPicPr>
          <p:nvPr/>
        </p:nvPicPr>
        <p:blipFill>
          <a:blip xmlns:r="http://schemas.openxmlformats.org/officeDocument/2006/relationships" r:embed="rId1"/>
          <a:stretch>
            <a:fillRect/>
          </a:stretch>
        </p:blipFill>
        <p:spPr>
          <a:xfrm>
            <a:off x="4692317" y="227263"/>
            <a:ext cx="4211052" cy="2538321"/>
          </a:xfrm>
          <a:prstGeom prst="rect"/>
        </p:spPr>
      </p:pic>
      <p:pic>
        <p:nvPicPr>
          <p:cNvPr id="2097173"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5885600" y="3890804"/>
            <a:ext cx="1064063" cy="106406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3424" fill="hold" id="6"/>
                                        <p:tgtEl>
                                          <p:spTgt spid="209717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7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809" name="TextBox 3"/>
          <p:cNvSpPr txBox="1"/>
          <p:nvPr/>
        </p:nvSpPr>
        <p:spPr>
          <a:xfrm>
            <a:off x="481263" y="1577474"/>
            <a:ext cx="6710947" cy="3266440"/>
          </a:xfrm>
          <a:prstGeom prst="rect"/>
          <a:noFill/>
        </p:spPr>
        <p:txBody>
          <a:bodyPr rtlCol="0" wrap="square">
            <a:spAutoFit/>
          </a:bodyPr>
          <a:p>
            <a:pPr algn="l"/>
            <a:r>
              <a:rPr sz="1800" lang="en-US"/>
              <a:t>The media have been essential to the growth of economic globalization in our world. Indeed, the media have </a:t>
            </a:r>
          </a:p>
          <a:p>
            <a:pPr algn="l"/>
            <a:r>
              <a:rPr sz="1800" lang="en-US"/>
              <a:t>made economic globalization possible by creating the conditions for global capitalism and by promoting the </a:t>
            </a:r>
          </a:p>
          <a:p>
            <a:pPr algn="l"/>
            <a:r>
              <a:rPr sz="1800" lang="en-US"/>
              <a:t>conceptual foundation of the world's market economy. Economic globalization, from this perspective, is not just </a:t>
            </a:r>
          </a:p>
          <a:p>
            <a:pPr algn="l"/>
            <a:r>
              <a:rPr sz="1800" lang="en-US"/>
              <a:t>dollars and cents, but story and myth – narratives that make natural the buying and selling of products across </a:t>
            </a:r>
          </a:p>
          <a:p>
            <a:pPr algn="l"/>
            <a:r>
              <a:rPr sz="1800" lang="en-US"/>
              <a:t>borders and boundaries and mythic celebrations of products and consumption.</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000">
        <p14:shre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64" name="Shape 1462"/>
        <p:cNvGrpSpPr/>
        <p:nvPr/>
      </p:nvGrpSpPr>
      <p:grpSpPr>
        <a:xfrm>
          <a:off x="0" y="0"/>
          <a:ext cx="0" cy="0"/>
          <a:chOff x="0" y="0"/>
          <a:chExt cx="0" cy="0"/>
        </a:xfrm>
      </p:grpSpPr>
      <p:grpSp>
        <p:nvGrpSpPr>
          <p:cNvPr id="165" name="Google Shape;1463;p63"/>
          <p:cNvGrpSpPr/>
          <p:nvPr/>
        </p:nvGrpSpPr>
        <p:grpSpPr>
          <a:xfrm rot="7845842">
            <a:off x="3801354" y="3010729"/>
            <a:ext cx="1421090" cy="3298990"/>
            <a:chOff x="-751900" y="2850775"/>
            <a:chExt cx="516875" cy="1199900"/>
          </a:xfrm>
        </p:grpSpPr>
        <p:sp>
          <p:nvSpPr>
            <p:cNvPr id="1048830" name="Google Shape;1464;p63"/>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4"/>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66" name="Google Shape;1465;p63"/>
            <p:cNvGrpSpPr/>
            <p:nvPr/>
          </p:nvGrpSpPr>
          <p:grpSpPr>
            <a:xfrm>
              <a:off x="-751900" y="2916975"/>
              <a:ext cx="516875" cy="1126000"/>
              <a:chOff x="-751900" y="2916975"/>
              <a:chExt cx="516875" cy="1126000"/>
            </a:xfrm>
          </p:grpSpPr>
          <p:sp>
            <p:nvSpPr>
              <p:cNvPr id="1048831" name="Google Shape;1466;p63"/>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2" name="Google Shape;1467;p63"/>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3" name="Google Shape;1468;p63"/>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4" name="Google Shape;1469;p63"/>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5" name="Google Shape;1470;p63"/>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6" name="Google Shape;1471;p63"/>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7" name="Google Shape;1472;p63"/>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8" name="Google Shape;1473;p63"/>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39" name="Google Shape;1474;p63"/>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0" name="Google Shape;1475;p63"/>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1" name="Google Shape;1476;p63"/>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2" name="Google Shape;1477;p63"/>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3" name="Google Shape;1478;p63"/>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4" name="Google Shape;1479;p63"/>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5" name="Google Shape;1480;p63"/>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6" name="Google Shape;1481;p63"/>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7" name="Google Shape;1482;p63"/>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8" name="Google Shape;1483;p63"/>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49" name="Google Shape;1484;p63"/>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0" name="Google Shape;1485;p63"/>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1" name="Google Shape;1486;p63"/>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2" name="Google Shape;1487;p63"/>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3" name="Google Shape;1488;p63"/>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167" name="Google Shape;1489;p63"/>
          <p:cNvGrpSpPr/>
          <p:nvPr/>
        </p:nvGrpSpPr>
        <p:grpSpPr>
          <a:xfrm>
            <a:off x="4166063" y="4297838"/>
            <a:ext cx="457711" cy="445973"/>
            <a:chOff x="397551" y="281000"/>
            <a:chExt cx="457711" cy="445973"/>
          </a:xfrm>
        </p:grpSpPr>
        <p:sp>
          <p:nvSpPr>
            <p:cNvPr id="1048854" name="Google Shape;1490;p63"/>
            <p:cNvSpPr/>
            <p:nvPr/>
          </p:nvSpPr>
          <p:spPr>
            <a:xfrm>
              <a:off x="424211" y="285308"/>
              <a:ext cx="431051" cy="441665"/>
            </a:xfrm>
            <a:custGeom>
              <a:avLst/>
              <a:ahLst/>
              <a:rect l="l" t="t" r="r" b="b"/>
              <a:pathLst>
                <a:path w="6904" h="7074" fill="none" extrusionOk="0">
                  <a:moveTo>
                    <a:pt x="2119" y="4972"/>
                  </a:moveTo>
                  <a:lnTo>
                    <a:pt x="86" y="4972"/>
                  </a:lnTo>
                  <a:lnTo>
                    <a:pt x="0" y="4545"/>
                  </a:lnTo>
                  <a:cubicBezTo>
                    <a:pt x="496" y="4306"/>
                    <a:pt x="974" y="4101"/>
                    <a:pt x="1436" y="3862"/>
                  </a:cubicBezTo>
                  <a:cubicBezTo>
                    <a:pt x="1641" y="3759"/>
                    <a:pt x="1828" y="3639"/>
                    <a:pt x="1999" y="3520"/>
                  </a:cubicBezTo>
                  <a:cubicBezTo>
                    <a:pt x="2153" y="3434"/>
                    <a:pt x="2221" y="3264"/>
                    <a:pt x="2153" y="3093"/>
                  </a:cubicBezTo>
                  <a:cubicBezTo>
                    <a:pt x="2153" y="2956"/>
                    <a:pt x="2102" y="2819"/>
                    <a:pt x="2051" y="2683"/>
                  </a:cubicBezTo>
                  <a:cubicBezTo>
                    <a:pt x="1897" y="2426"/>
                    <a:pt x="1811" y="2119"/>
                    <a:pt x="1811" y="1828"/>
                  </a:cubicBezTo>
                  <a:cubicBezTo>
                    <a:pt x="1726" y="1470"/>
                    <a:pt x="1623" y="1128"/>
                    <a:pt x="1470" y="786"/>
                  </a:cubicBezTo>
                  <a:cubicBezTo>
                    <a:pt x="1384" y="547"/>
                    <a:pt x="1265" y="291"/>
                    <a:pt x="1504" y="17"/>
                  </a:cubicBezTo>
                  <a:cubicBezTo>
                    <a:pt x="1589" y="17"/>
                    <a:pt x="1726" y="0"/>
                    <a:pt x="1863" y="0"/>
                  </a:cubicBezTo>
                  <a:cubicBezTo>
                    <a:pt x="1999" y="0"/>
                    <a:pt x="2136" y="0"/>
                    <a:pt x="2290" y="0"/>
                  </a:cubicBezTo>
                  <a:cubicBezTo>
                    <a:pt x="2341" y="120"/>
                    <a:pt x="2375" y="239"/>
                    <a:pt x="2392" y="376"/>
                  </a:cubicBezTo>
                  <a:cubicBezTo>
                    <a:pt x="2392" y="496"/>
                    <a:pt x="2392" y="581"/>
                    <a:pt x="2512" y="684"/>
                  </a:cubicBezTo>
                  <a:cubicBezTo>
                    <a:pt x="2649" y="786"/>
                    <a:pt x="2666" y="974"/>
                    <a:pt x="2563" y="1128"/>
                  </a:cubicBezTo>
                  <a:cubicBezTo>
                    <a:pt x="2854" y="1589"/>
                    <a:pt x="3127" y="2016"/>
                    <a:pt x="3400" y="2478"/>
                  </a:cubicBezTo>
                  <a:cubicBezTo>
                    <a:pt x="4084" y="2050"/>
                    <a:pt x="4665" y="1470"/>
                    <a:pt x="5109" y="803"/>
                  </a:cubicBezTo>
                  <a:cubicBezTo>
                    <a:pt x="5194" y="615"/>
                    <a:pt x="5382" y="479"/>
                    <a:pt x="5587" y="479"/>
                  </a:cubicBezTo>
                  <a:cubicBezTo>
                    <a:pt x="5827" y="479"/>
                    <a:pt x="5963" y="684"/>
                    <a:pt x="5844" y="889"/>
                  </a:cubicBezTo>
                  <a:cubicBezTo>
                    <a:pt x="5673" y="1196"/>
                    <a:pt x="5485" y="1521"/>
                    <a:pt x="5280" y="1811"/>
                  </a:cubicBezTo>
                  <a:cubicBezTo>
                    <a:pt x="5007" y="2170"/>
                    <a:pt x="4836" y="2614"/>
                    <a:pt x="4784" y="3076"/>
                  </a:cubicBezTo>
                  <a:cubicBezTo>
                    <a:pt x="4767" y="3264"/>
                    <a:pt x="4733" y="3434"/>
                    <a:pt x="4699" y="3657"/>
                  </a:cubicBezTo>
                  <a:cubicBezTo>
                    <a:pt x="4750" y="3708"/>
                    <a:pt x="4784" y="3742"/>
                    <a:pt x="4819" y="3810"/>
                  </a:cubicBezTo>
                  <a:cubicBezTo>
                    <a:pt x="5041" y="4237"/>
                    <a:pt x="5434" y="4443"/>
                    <a:pt x="5861" y="4579"/>
                  </a:cubicBezTo>
                  <a:cubicBezTo>
                    <a:pt x="6100" y="4665"/>
                    <a:pt x="6356" y="4750"/>
                    <a:pt x="6596" y="4853"/>
                  </a:cubicBezTo>
                  <a:cubicBezTo>
                    <a:pt x="6647" y="4870"/>
                    <a:pt x="6698" y="4904"/>
                    <a:pt x="6749" y="4938"/>
                  </a:cubicBezTo>
                  <a:cubicBezTo>
                    <a:pt x="6801" y="4989"/>
                    <a:pt x="6852" y="5058"/>
                    <a:pt x="6903" y="5126"/>
                  </a:cubicBezTo>
                  <a:cubicBezTo>
                    <a:pt x="6818" y="5382"/>
                    <a:pt x="6544" y="5536"/>
                    <a:pt x="6288" y="5468"/>
                  </a:cubicBezTo>
                  <a:cubicBezTo>
                    <a:pt x="6134" y="5468"/>
                    <a:pt x="5998" y="5451"/>
                    <a:pt x="5861" y="5416"/>
                  </a:cubicBezTo>
                  <a:cubicBezTo>
                    <a:pt x="5297" y="5263"/>
                    <a:pt x="4733" y="5211"/>
                    <a:pt x="4152" y="5263"/>
                  </a:cubicBezTo>
                  <a:cubicBezTo>
                    <a:pt x="3998" y="5690"/>
                    <a:pt x="3845" y="6100"/>
                    <a:pt x="3708" y="6510"/>
                  </a:cubicBezTo>
                  <a:cubicBezTo>
                    <a:pt x="3623" y="6766"/>
                    <a:pt x="3452" y="6971"/>
                    <a:pt x="3212" y="7074"/>
                  </a:cubicBezTo>
                  <a:lnTo>
                    <a:pt x="2734" y="6852"/>
                  </a:lnTo>
                  <a:cubicBezTo>
                    <a:pt x="2632" y="6424"/>
                    <a:pt x="2529" y="5997"/>
                    <a:pt x="2461" y="5570"/>
                  </a:cubicBezTo>
                  <a:cubicBezTo>
                    <a:pt x="2444" y="5314"/>
                    <a:pt x="2324" y="5109"/>
                    <a:pt x="2119" y="4972"/>
                  </a:cubicBezTo>
                  <a:close/>
                </a:path>
              </a:pathLst>
            </a:custGeom>
            <a:noFill/>
            <a:ln w="190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5" name="Google Shape;1491;p63"/>
            <p:cNvSpPr/>
            <p:nvPr/>
          </p:nvSpPr>
          <p:spPr>
            <a:xfrm>
              <a:off x="397551" y="281000"/>
              <a:ext cx="430989" cy="443850"/>
            </a:xfrm>
            <a:custGeom>
              <a:avLst/>
              <a:ahLst/>
              <a:rect l="l" t="t" r="r" b="b"/>
              <a:pathLst>
                <a:path w="6903" h="7109" extrusionOk="0">
                  <a:moveTo>
                    <a:pt x="2119" y="4990"/>
                  </a:moveTo>
                  <a:lnTo>
                    <a:pt x="86" y="4990"/>
                  </a:lnTo>
                  <a:cubicBezTo>
                    <a:pt x="51" y="4836"/>
                    <a:pt x="17" y="4699"/>
                    <a:pt x="0" y="4563"/>
                  </a:cubicBezTo>
                  <a:cubicBezTo>
                    <a:pt x="496" y="4324"/>
                    <a:pt x="974" y="4101"/>
                    <a:pt x="1435" y="3879"/>
                  </a:cubicBezTo>
                  <a:cubicBezTo>
                    <a:pt x="1640" y="3777"/>
                    <a:pt x="1828" y="3657"/>
                    <a:pt x="2016" y="3538"/>
                  </a:cubicBezTo>
                  <a:cubicBezTo>
                    <a:pt x="2153" y="3435"/>
                    <a:pt x="2221" y="3264"/>
                    <a:pt x="2170" y="3110"/>
                  </a:cubicBezTo>
                  <a:cubicBezTo>
                    <a:pt x="2153" y="2957"/>
                    <a:pt x="2119" y="2820"/>
                    <a:pt x="2068" y="2700"/>
                  </a:cubicBezTo>
                  <a:cubicBezTo>
                    <a:pt x="1914" y="2427"/>
                    <a:pt x="1828" y="2137"/>
                    <a:pt x="1828" y="1829"/>
                  </a:cubicBezTo>
                  <a:cubicBezTo>
                    <a:pt x="1743" y="1470"/>
                    <a:pt x="1640" y="1128"/>
                    <a:pt x="1487" y="804"/>
                  </a:cubicBezTo>
                  <a:cubicBezTo>
                    <a:pt x="1401" y="548"/>
                    <a:pt x="1264" y="308"/>
                    <a:pt x="1521" y="18"/>
                  </a:cubicBezTo>
                  <a:cubicBezTo>
                    <a:pt x="1606" y="18"/>
                    <a:pt x="1743" y="18"/>
                    <a:pt x="1880" y="18"/>
                  </a:cubicBezTo>
                  <a:cubicBezTo>
                    <a:pt x="2016" y="1"/>
                    <a:pt x="2153" y="18"/>
                    <a:pt x="2307" y="18"/>
                  </a:cubicBezTo>
                  <a:cubicBezTo>
                    <a:pt x="2358" y="137"/>
                    <a:pt x="2392" y="257"/>
                    <a:pt x="2409" y="394"/>
                  </a:cubicBezTo>
                  <a:cubicBezTo>
                    <a:pt x="2409" y="513"/>
                    <a:pt x="2409" y="599"/>
                    <a:pt x="2529" y="701"/>
                  </a:cubicBezTo>
                  <a:cubicBezTo>
                    <a:pt x="2648" y="804"/>
                    <a:pt x="2683" y="992"/>
                    <a:pt x="2580" y="1128"/>
                  </a:cubicBezTo>
                  <a:lnTo>
                    <a:pt x="3417" y="2478"/>
                  </a:lnTo>
                  <a:cubicBezTo>
                    <a:pt x="4101" y="2068"/>
                    <a:pt x="4682" y="1487"/>
                    <a:pt x="5126" y="804"/>
                  </a:cubicBezTo>
                  <a:cubicBezTo>
                    <a:pt x="5211" y="616"/>
                    <a:pt x="5399" y="496"/>
                    <a:pt x="5604" y="496"/>
                  </a:cubicBezTo>
                  <a:cubicBezTo>
                    <a:pt x="5844" y="496"/>
                    <a:pt x="5980" y="684"/>
                    <a:pt x="5861" y="906"/>
                  </a:cubicBezTo>
                  <a:cubicBezTo>
                    <a:pt x="5673" y="1214"/>
                    <a:pt x="5502" y="1521"/>
                    <a:pt x="5297" y="1812"/>
                  </a:cubicBezTo>
                  <a:cubicBezTo>
                    <a:pt x="5006" y="2188"/>
                    <a:pt x="4836" y="2632"/>
                    <a:pt x="4784" y="3110"/>
                  </a:cubicBezTo>
                  <a:cubicBezTo>
                    <a:pt x="4767" y="3281"/>
                    <a:pt x="4733" y="3469"/>
                    <a:pt x="4699" y="3691"/>
                  </a:cubicBezTo>
                  <a:cubicBezTo>
                    <a:pt x="4750" y="3726"/>
                    <a:pt x="4784" y="3777"/>
                    <a:pt x="4818" y="3828"/>
                  </a:cubicBezTo>
                  <a:cubicBezTo>
                    <a:pt x="5041" y="4255"/>
                    <a:pt x="5434" y="4460"/>
                    <a:pt x="5861" y="4597"/>
                  </a:cubicBezTo>
                  <a:cubicBezTo>
                    <a:pt x="6100" y="4682"/>
                    <a:pt x="6356" y="4785"/>
                    <a:pt x="6595" y="4870"/>
                  </a:cubicBezTo>
                  <a:cubicBezTo>
                    <a:pt x="6647" y="4887"/>
                    <a:pt x="6698" y="4922"/>
                    <a:pt x="6749" y="4956"/>
                  </a:cubicBezTo>
                  <a:cubicBezTo>
                    <a:pt x="6800" y="5024"/>
                    <a:pt x="6852" y="5092"/>
                    <a:pt x="6903" y="5161"/>
                  </a:cubicBezTo>
                  <a:cubicBezTo>
                    <a:pt x="6818" y="5417"/>
                    <a:pt x="6544" y="5571"/>
                    <a:pt x="6288" y="5502"/>
                  </a:cubicBezTo>
                  <a:cubicBezTo>
                    <a:pt x="6134" y="5485"/>
                    <a:pt x="5997" y="5468"/>
                    <a:pt x="5861" y="5434"/>
                  </a:cubicBezTo>
                  <a:cubicBezTo>
                    <a:pt x="5297" y="5297"/>
                    <a:pt x="4733" y="5229"/>
                    <a:pt x="4152" y="5297"/>
                  </a:cubicBezTo>
                  <a:cubicBezTo>
                    <a:pt x="3998" y="5708"/>
                    <a:pt x="3845" y="6118"/>
                    <a:pt x="3708" y="6545"/>
                  </a:cubicBezTo>
                  <a:cubicBezTo>
                    <a:pt x="3622" y="6784"/>
                    <a:pt x="3452" y="6989"/>
                    <a:pt x="3212" y="7109"/>
                  </a:cubicBezTo>
                  <a:lnTo>
                    <a:pt x="2734" y="6869"/>
                  </a:lnTo>
                  <a:cubicBezTo>
                    <a:pt x="2631" y="6442"/>
                    <a:pt x="2529" y="6015"/>
                    <a:pt x="2461" y="5588"/>
                  </a:cubicBezTo>
                  <a:cubicBezTo>
                    <a:pt x="2443" y="5349"/>
                    <a:pt x="2324" y="5127"/>
                    <a:pt x="2119" y="4990"/>
                  </a:cubicBezTo>
                  <a:close/>
                  <a:moveTo>
                    <a:pt x="1760" y="4563"/>
                  </a:moveTo>
                  <a:cubicBezTo>
                    <a:pt x="1931" y="4460"/>
                    <a:pt x="2153" y="4477"/>
                    <a:pt x="2102" y="4204"/>
                  </a:cubicBezTo>
                  <a:cubicBezTo>
                    <a:pt x="2102" y="4170"/>
                    <a:pt x="2068" y="4153"/>
                    <a:pt x="2033" y="4153"/>
                  </a:cubicBezTo>
                  <a:cubicBezTo>
                    <a:pt x="1863" y="4170"/>
                    <a:pt x="1743" y="4289"/>
                    <a:pt x="1726" y="4443"/>
                  </a:cubicBezTo>
                  <a:cubicBezTo>
                    <a:pt x="1709" y="4460"/>
                    <a:pt x="1726" y="4477"/>
                    <a:pt x="1760" y="4546"/>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68" name="Google Shape;1492;p63"/>
          <p:cNvGrpSpPr/>
          <p:nvPr/>
        </p:nvGrpSpPr>
        <p:grpSpPr>
          <a:xfrm rot="-3242140">
            <a:off x="4320836" y="-1183759"/>
            <a:ext cx="2625227" cy="3331914"/>
            <a:chOff x="1154976" y="632775"/>
            <a:chExt cx="2502430" cy="3877954"/>
          </a:xfrm>
        </p:grpSpPr>
        <p:sp>
          <p:nvSpPr>
            <p:cNvPr id="1048856" name="Google Shape;1493;p63"/>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7" name="Google Shape;1494;p63"/>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69" name="Google Shape;1495;p63"/>
          <p:cNvGrpSpPr/>
          <p:nvPr/>
        </p:nvGrpSpPr>
        <p:grpSpPr>
          <a:xfrm rot="-357421">
            <a:off x="-68534" y="546208"/>
            <a:ext cx="3181590" cy="1593137"/>
            <a:chOff x="7110451" y="4123771"/>
            <a:chExt cx="2429676" cy="1216626"/>
          </a:xfrm>
        </p:grpSpPr>
        <p:sp>
          <p:nvSpPr>
            <p:cNvPr id="1048858" name="Google Shape;1496;p63"/>
            <p:cNvSpPr/>
            <p:nvPr/>
          </p:nvSpPr>
          <p:spPr>
            <a:xfrm rot="-542283">
              <a:off x="7163768" y="4300881"/>
              <a:ext cx="2323042" cy="86240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59" name="Google Shape;1497;p63"/>
            <p:cNvSpPr/>
            <p:nvPr/>
          </p:nvSpPr>
          <p:spPr>
            <a:xfrm rot="-542283">
              <a:off x="7295490" y="4456349"/>
              <a:ext cx="2071279" cy="555861"/>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60" name="Google Shape;1498;p63"/>
          <p:cNvSpPr/>
          <p:nvPr/>
        </p:nvSpPr>
        <p:spPr>
          <a:xfrm rot="-199719" flipH="1">
            <a:off x="1470393" y="986942"/>
            <a:ext cx="6203211" cy="3169614"/>
          </a:xfrm>
          <a:custGeom>
            <a:avLst/>
            <a:ahLst/>
            <a:rect l="l" t="t" r="r" b="b"/>
            <a:pathLst>
              <a:path w="43844" h="29834" extrusionOk="0">
                <a:moveTo>
                  <a:pt x="41668" y="12451"/>
                </a:moveTo>
                <a:cubicBezTo>
                  <a:pt x="41665" y="12451"/>
                  <a:pt x="41661" y="12452"/>
                  <a:pt x="41656" y="12457"/>
                </a:cubicBezTo>
                <a:cubicBezTo>
                  <a:pt x="41661" y="12480"/>
                  <a:pt x="41665" y="12503"/>
                  <a:pt x="41669" y="12526"/>
                </a:cubicBezTo>
                <a:lnTo>
                  <a:pt x="41669" y="12526"/>
                </a:lnTo>
                <a:cubicBezTo>
                  <a:pt x="41699" y="12521"/>
                  <a:pt x="41691" y="12451"/>
                  <a:pt x="41668" y="12451"/>
                </a:cubicBezTo>
                <a:close/>
                <a:moveTo>
                  <a:pt x="310" y="14449"/>
                </a:moveTo>
                <a:cubicBezTo>
                  <a:pt x="315" y="14449"/>
                  <a:pt x="320" y="14451"/>
                  <a:pt x="325" y="14456"/>
                </a:cubicBezTo>
                <a:lnTo>
                  <a:pt x="325" y="14815"/>
                </a:lnTo>
                <a:cubicBezTo>
                  <a:pt x="325" y="14798"/>
                  <a:pt x="291" y="14712"/>
                  <a:pt x="274" y="14473"/>
                </a:cubicBezTo>
                <a:cubicBezTo>
                  <a:pt x="286" y="14461"/>
                  <a:pt x="298" y="14449"/>
                  <a:pt x="310" y="14449"/>
                </a:cubicBezTo>
                <a:close/>
                <a:moveTo>
                  <a:pt x="222" y="16528"/>
                </a:moveTo>
                <a:cubicBezTo>
                  <a:pt x="182" y="16550"/>
                  <a:pt x="169" y="16627"/>
                  <a:pt x="211" y="16627"/>
                </a:cubicBezTo>
                <a:cubicBezTo>
                  <a:pt x="215" y="16627"/>
                  <a:pt x="218" y="16627"/>
                  <a:pt x="222" y="16626"/>
                </a:cubicBezTo>
                <a:cubicBezTo>
                  <a:pt x="222" y="16593"/>
                  <a:pt x="222" y="16560"/>
                  <a:pt x="222" y="16528"/>
                </a:cubicBezTo>
                <a:close/>
                <a:moveTo>
                  <a:pt x="43142" y="21770"/>
                </a:moveTo>
                <a:lnTo>
                  <a:pt x="43142" y="21770"/>
                </a:lnTo>
                <a:cubicBezTo>
                  <a:pt x="43143" y="21775"/>
                  <a:pt x="43143" y="21780"/>
                  <a:pt x="43143" y="21786"/>
                </a:cubicBezTo>
                <a:cubicBezTo>
                  <a:pt x="43143" y="21780"/>
                  <a:pt x="43143" y="21775"/>
                  <a:pt x="43142" y="21770"/>
                </a:cubicBezTo>
                <a:close/>
                <a:moveTo>
                  <a:pt x="923" y="25237"/>
                </a:moveTo>
                <a:cubicBezTo>
                  <a:pt x="923" y="25374"/>
                  <a:pt x="940" y="25528"/>
                  <a:pt x="940" y="25664"/>
                </a:cubicBezTo>
                <a:cubicBezTo>
                  <a:pt x="906" y="25579"/>
                  <a:pt x="889" y="25476"/>
                  <a:pt x="872" y="25391"/>
                </a:cubicBezTo>
                <a:lnTo>
                  <a:pt x="923" y="25237"/>
                </a:lnTo>
                <a:close/>
                <a:moveTo>
                  <a:pt x="43432" y="27146"/>
                </a:moveTo>
                <a:lnTo>
                  <a:pt x="43432" y="27146"/>
                </a:lnTo>
                <a:cubicBezTo>
                  <a:pt x="43398" y="27147"/>
                  <a:pt x="43358" y="27149"/>
                  <a:pt x="43314" y="27151"/>
                </a:cubicBezTo>
                <a:cubicBezTo>
                  <a:pt x="43352" y="27151"/>
                  <a:pt x="43392" y="27149"/>
                  <a:pt x="43432" y="27146"/>
                </a:cubicBezTo>
                <a:close/>
                <a:moveTo>
                  <a:pt x="26706" y="27813"/>
                </a:moveTo>
                <a:cubicBezTo>
                  <a:pt x="26721" y="27813"/>
                  <a:pt x="26738" y="27814"/>
                  <a:pt x="26757" y="27817"/>
                </a:cubicBezTo>
                <a:cubicBezTo>
                  <a:pt x="26706" y="27817"/>
                  <a:pt x="26928" y="27851"/>
                  <a:pt x="27082" y="27886"/>
                </a:cubicBezTo>
                <a:lnTo>
                  <a:pt x="26655" y="27851"/>
                </a:lnTo>
                <a:cubicBezTo>
                  <a:pt x="26627" y="27838"/>
                  <a:pt x="26644" y="27813"/>
                  <a:pt x="26706" y="27813"/>
                </a:cubicBezTo>
                <a:close/>
                <a:moveTo>
                  <a:pt x="38359" y="1"/>
                </a:moveTo>
                <a:cubicBezTo>
                  <a:pt x="36479" y="69"/>
                  <a:pt x="34668" y="718"/>
                  <a:pt x="32754" y="770"/>
                </a:cubicBezTo>
                <a:cubicBezTo>
                  <a:pt x="32840" y="753"/>
                  <a:pt x="32891" y="718"/>
                  <a:pt x="32960" y="684"/>
                </a:cubicBezTo>
                <a:cubicBezTo>
                  <a:pt x="31541" y="513"/>
                  <a:pt x="30072" y="155"/>
                  <a:pt x="28637" y="155"/>
                </a:cubicBezTo>
                <a:cubicBezTo>
                  <a:pt x="28722" y="120"/>
                  <a:pt x="28790" y="120"/>
                  <a:pt x="28876" y="120"/>
                </a:cubicBezTo>
                <a:cubicBezTo>
                  <a:pt x="28773" y="86"/>
                  <a:pt x="28671" y="69"/>
                  <a:pt x="28568" y="69"/>
                </a:cubicBezTo>
                <a:lnTo>
                  <a:pt x="28175" y="69"/>
                </a:lnTo>
                <a:cubicBezTo>
                  <a:pt x="28022" y="69"/>
                  <a:pt x="27868" y="103"/>
                  <a:pt x="27731" y="155"/>
                </a:cubicBezTo>
                <a:cubicBezTo>
                  <a:pt x="27700" y="157"/>
                  <a:pt x="27676" y="158"/>
                  <a:pt x="27658" y="158"/>
                </a:cubicBezTo>
                <a:cubicBezTo>
                  <a:pt x="27546" y="158"/>
                  <a:pt x="27644" y="118"/>
                  <a:pt x="27526" y="103"/>
                </a:cubicBezTo>
                <a:cubicBezTo>
                  <a:pt x="27502" y="101"/>
                  <a:pt x="27477" y="100"/>
                  <a:pt x="27452" y="100"/>
                </a:cubicBezTo>
                <a:cubicBezTo>
                  <a:pt x="27188" y="100"/>
                  <a:pt x="26855" y="231"/>
                  <a:pt x="26671" y="231"/>
                </a:cubicBezTo>
                <a:cubicBezTo>
                  <a:pt x="26645" y="231"/>
                  <a:pt x="26623" y="229"/>
                  <a:pt x="26603" y="223"/>
                </a:cubicBezTo>
                <a:cubicBezTo>
                  <a:pt x="26586" y="223"/>
                  <a:pt x="26638" y="206"/>
                  <a:pt x="26689" y="189"/>
                </a:cubicBezTo>
                <a:lnTo>
                  <a:pt x="26689" y="189"/>
                </a:lnTo>
                <a:cubicBezTo>
                  <a:pt x="25630" y="445"/>
                  <a:pt x="24553" y="599"/>
                  <a:pt x="23460" y="650"/>
                </a:cubicBezTo>
                <a:cubicBezTo>
                  <a:pt x="22863" y="650"/>
                  <a:pt x="22276" y="578"/>
                  <a:pt x="21684" y="578"/>
                </a:cubicBezTo>
                <a:cubicBezTo>
                  <a:pt x="21462" y="578"/>
                  <a:pt x="21240" y="588"/>
                  <a:pt x="21016" y="616"/>
                </a:cubicBezTo>
                <a:cubicBezTo>
                  <a:pt x="19860" y="761"/>
                  <a:pt x="18532" y="1443"/>
                  <a:pt x="17303" y="1443"/>
                </a:cubicBezTo>
                <a:cubicBezTo>
                  <a:pt x="17079" y="1443"/>
                  <a:pt x="16858" y="1420"/>
                  <a:pt x="16642" y="1368"/>
                </a:cubicBezTo>
                <a:lnTo>
                  <a:pt x="15395" y="1299"/>
                </a:lnTo>
                <a:cubicBezTo>
                  <a:pt x="15004" y="1299"/>
                  <a:pt x="12776" y="1384"/>
                  <a:pt x="12764" y="1485"/>
                </a:cubicBezTo>
                <a:lnTo>
                  <a:pt x="12764" y="1485"/>
                </a:lnTo>
                <a:cubicBezTo>
                  <a:pt x="12762" y="1454"/>
                  <a:pt x="12729" y="1443"/>
                  <a:pt x="12695" y="1443"/>
                </a:cubicBezTo>
                <a:cubicBezTo>
                  <a:pt x="12676" y="1443"/>
                  <a:pt x="12657" y="1447"/>
                  <a:pt x="12644" y="1453"/>
                </a:cubicBezTo>
                <a:cubicBezTo>
                  <a:pt x="12593" y="1453"/>
                  <a:pt x="12541" y="1487"/>
                  <a:pt x="12490" y="1487"/>
                </a:cubicBezTo>
                <a:lnTo>
                  <a:pt x="12712" y="1504"/>
                </a:lnTo>
                <a:cubicBezTo>
                  <a:pt x="12490" y="1624"/>
                  <a:pt x="12251" y="1692"/>
                  <a:pt x="11995" y="1727"/>
                </a:cubicBezTo>
                <a:cubicBezTo>
                  <a:pt x="11662" y="1688"/>
                  <a:pt x="11328" y="1671"/>
                  <a:pt x="10994" y="1671"/>
                </a:cubicBezTo>
                <a:cubicBezTo>
                  <a:pt x="9116" y="1671"/>
                  <a:pt x="7227" y="2216"/>
                  <a:pt x="5399" y="2564"/>
                </a:cubicBezTo>
                <a:cubicBezTo>
                  <a:pt x="5416" y="2581"/>
                  <a:pt x="5450" y="2581"/>
                  <a:pt x="5484" y="2614"/>
                </a:cubicBezTo>
                <a:lnTo>
                  <a:pt x="5484" y="2614"/>
                </a:lnTo>
                <a:cubicBezTo>
                  <a:pt x="5478" y="2610"/>
                  <a:pt x="5460" y="2608"/>
                  <a:pt x="5432" y="2608"/>
                </a:cubicBezTo>
                <a:cubicBezTo>
                  <a:pt x="5044" y="2608"/>
                  <a:pt x="2680" y="2978"/>
                  <a:pt x="2426" y="3025"/>
                </a:cubicBezTo>
                <a:cubicBezTo>
                  <a:pt x="1470" y="3196"/>
                  <a:pt x="752" y="3674"/>
                  <a:pt x="581" y="4700"/>
                </a:cubicBezTo>
                <a:lnTo>
                  <a:pt x="410" y="5332"/>
                </a:lnTo>
                <a:cubicBezTo>
                  <a:pt x="393" y="5998"/>
                  <a:pt x="376" y="6682"/>
                  <a:pt x="325" y="7348"/>
                </a:cubicBezTo>
                <a:cubicBezTo>
                  <a:pt x="342" y="7348"/>
                  <a:pt x="342" y="7280"/>
                  <a:pt x="359" y="7263"/>
                </a:cubicBezTo>
                <a:lnTo>
                  <a:pt x="359" y="7263"/>
                </a:lnTo>
                <a:cubicBezTo>
                  <a:pt x="359" y="7621"/>
                  <a:pt x="328" y="7980"/>
                  <a:pt x="266" y="8324"/>
                </a:cubicBezTo>
                <a:lnTo>
                  <a:pt x="266" y="8324"/>
                </a:lnTo>
                <a:cubicBezTo>
                  <a:pt x="261" y="8321"/>
                  <a:pt x="256" y="8319"/>
                  <a:pt x="251" y="8319"/>
                </a:cubicBezTo>
                <a:cubicBezTo>
                  <a:pt x="247" y="8319"/>
                  <a:pt x="243" y="8320"/>
                  <a:pt x="239" y="8322"/>
                </a:cubicBezTo>
                <a:cubicBezTo>
                  <a:pt x="205" y="8322"/>
                  <a:pt x="205" y="8373"/>
                  <a:pt x="205" y="8424"/>
                </a:cubicBezTo>
                <a:cubicBezTo>
                  <a:pt x="205" y="9176"/>
                  <a:pt x="205" y="9928"/>
                  <a:pt x="222" y="10680"/>
                </a:cubicBezTo>
                <a:lnTo>
                  <a:pt x="188" y="10560"/>
                </a:lnTo>
                <a:cubicBezTo>
                  <a:pt x="154" y="10953"/>
                  <a:pt x="154" y="11602"/>
                  <a:pt x="137" y="12030"/>
                </a:cubicBezTo>
                <a:cubicBezTo>
                  <a:pt x="164" y="12124"/>
                  <a:pt x="159" y="12293"/>
                  <a:pt x="181" y="12293"/>
                </a:cubicBezTo>
                <a:cubicBezTo>
                  <a:pt x="187" y="12293"/>
                  <a:pt x="194" y="12281"/>
                  <a:pt x="205" y="12252"/>
                </a:cubicBezTo>
                <a:lnTo>
                  <a:pt x="205" y="12252"/>
                </a:lnTo>
                <a:cubicBezTo>
                  <a:pt x="0" y="12850"/>
                  <a:pt x="171" y="13670"/>
                  <a:pt x="205" y="14302"/>
                </a:cubicBezTo>
                <a:cubicBezTo>
                  <a:pt x="238" y="15038"/>
                  <a:pt x="224" y="15790"/>
                  <a:pt x="222" y="16528"/>
                </a:cubicBezTo>
                <a:lnTo>
                  <a:pt x="222" y="16528"/>
                </a:lnTo>
                <a:cubicBezTo>
                  <a:pt x="229" y="16524"/>
                  <a:pt x="237" y="16522"/>
                  <a:pt x="245" y="16522"/>
                </a:cubicBezTo>
                <a:cubicBezTo>
                  <a:pt x="249" y="16522"/>
                  <a:pt x="252" y="16522"/>
                  <a:pt x="256" y="16523"/>
                </a:cubicBezTo>
                <a:cubicBezTo>
                  <a:pt x="308" y="16557"/>
                  <a:pt x="325" y="16626"/>
                  <a:pt x="342" y="16694"/>
                </a:cubicBezTo>
                <a:lnTo>
                  <a:pt x="462" y="19548"/>
                </a:lnTo>
                <a:lnTo>
                  <a:pt x="427" y="19155"/>
                </a:lnTo>
                <a:lnTo>
                  <a:pt x="427" y="19155"/>
                </a:lnTo>
                <a:cubicBezTo>
                  <a:pt x="309" y="20032"/>
                  <a:pt x="358" y="20926"/>
                  <a:pt x="557" y="21788"/>
                </a:cubicBezTo>
                <a:lnTo>
                  <a:pt x="557" y="21788"/>
                </a:lnTo>
                <a:cubicBezTo>
                  <a:pt x="542" y="21796"/>
                  <a:pt x="530" y="21825"/>
                  <a:pt x="530" y="21854"/>
                </a:cubicBezTo>
                <a:cubicBezTo>
                  <a:pt x="598" y="24520"/>
                  <a:pt x="837" y="27185"/>
                  <a:pt x="1196" y="29833"/>
                </a:cubicBezTo>
                <a:lnTo>
                  <a:pt x="3691" y="29560"/>
                </a:lnTo>
                <a:cubicBezTo>
                  <a:pt x="5519" y="29287"/>
                  <a:pt x="7364" y="28996"/>
                  <a:pt x="9227" y="28979"/>
                </a:cubicBezTo>
                <a:lnTo>
                  <a:pt x="10320" y="28979"/>
                </a:lnTo>
                <a:cubicBezTo>
                  <a:pt x="10730" y="28979"/>
                  <a:pt x="11123" y="28979"/>
                  <a:pt x="11516" y="28996"/>
                </a:cubicBezTo>
                <a:cubicBezTo>
                  <a:pt x="11928" y="29020"/>
                  <a:pt x="12337" y="29032"/>
                  <a:pt x="12746" y="29032"/>
                </a:cubicBezTo>
                <a:cubicBezTo>
                  <a:pt x="13491" y="29032"/>
                  <a:pt x="14235" y="28994"/>
                  <a:pt x="14985" y="28928"/>
                </a:cubicBezTo>
                <a:cubicBezTo>
                  <a:pt x="16078" y="28825"/>
                  <a:pt x="17155" y="28723"/>
                  <a:pt x="18248" y="28552"/>
                </a:cubicBezTo>
                <a:lnTo>
                  <a:pt x="20931" y="28091"/>
                </a:lnTo>
                <a:cubicBezTo>
                  <a:pt x="21751" y="27937"/>
                  <a:pt x="22571" y="27834"/>
                  <a:pt x="23408" y="27749"/>
                </a:cubicBezTo>
                <a:lnTo>
                  <a:pt x="23408" y="27749"/>
                </a:lnTo>
                <a:lnTo>
                  <a:pt x="23084" y="27834"/>
                </a:lnTo>
                <a:cubicBezTo>
                  <a:pt x="23491" y="27741"/>
                  <a:pt x="23907" y="27705"/>
                  <a:pt x="24324" y="27705"/>
                </a:cubicBezTo>
                <a:cubicBezTo>
                  <a:pt x="24974" y="27705"/>
                  <a:pt x="25627" y="27792"/>
                  <a:pt x="26262" y="27886"/>
                </a:cubicBezTo>
                <a:cubicBezTo>
                  <a:pt x="26911" y="27976"/>
                  <a:pt x="27855" y="28205"/>
                  <a:pt x="28639" y="28205"/>
                </a:cubicBezTo>
                <a:cubicBezTo>
                  <a:pt x="28887" y="28205"/>
                  <a:pt x="29119" y="28182"/>
                  <a:pt x="29320" y="28125"/>
                </a:cubicBezTo>
                <a:lnTo>
                  <a:pt x="29696" y="28005"/>
                </a:lnTo>
                <a:cubicBezTo>
                  <a:pt x="29781" y="28005"/>
                  <a:pt x="29867" y="28022"/>
                  <a:pt x="29764" y="28056"/>
                </a:cubicBezTo>
                <a:cubicBezTo>
                  <a:pt x="30174" y="28056"/>
                  <a:pt x="29781" y="28005"/>
                  <a:pt x="29969" y="27937"/>
                </a:cubicBezTo>
                <a:cubicBezTo>
                  <a:pt x="30022" y="27933"/>
                  <a:pt x="30067" y="27931"/>
                  <a:pt x="30103" y="27931"/>
                </a:cubicBezTo>
                <a:cubicBezTo>
                  <a:pt x="30220" y="27931"/>
                  <a:pt x="30245" y="27953"/>
                  <a:pt x="30140" y="28005"/>
                </a:cubicBezTo>
                <a:cubicBezTo>
                  <a:pt x="31302" y="27629"/>
                  <a:pt x="32498" y="27356"/>
                  <a:pt x="33660" y="26946"/>
                </a:cubicBezTo>
                <a:cubicBezTo>
                  <a:pt x="33711" y="26946"/>
                  <a:pt x="33626" y="26980"/>
                  <a:pt x="33626" y="26980"/>
                </a:cubicBezTo>
                <a:cubicBezTo>
                  <a:pt x="34428" y="26773"/>
                  <a:pt x="35298" y="26596"/>
                  <a:pt x="36148" y="26596"/>
                </a:cubicBezTo>
                <a:cubicBezTo>
                  <a:pt x="36421" y="26596"/>
                  <a:pt x="36692" y="26614"/>
                  <a:pt x="36958" y="26655"/>
                </a:cubicBezTo>
                <a:cubicBezTo>
                  <a:pt x="37042" y="26597"/>
                  <a:pt x="37201" y="26578"/>
                  <a:pt x="37380" y="26578"/>
                </a:cubicBezTo>
                <a:cubicBezTo>
                  <a:pt x="37670" y="26578"/>
                  <a:pt x="38012" y="26628"/>
                  <a:pt x="38171" y="26638"/>
                </a:cubicBezTo>
                <a:cubicBezTo>
                  <a:pt x="38735" y="26690"/>
                  <a:pt x="39486" y="26877"/>
                  <a:pt x="40136" y="26912"/>
                </a:cubicBezTo>
                <a:lnTo>
                  <a:pt x="41298" y="26997"/>
                </a:lnTo>
                <a:lnTo>
                  <a:pt x="41298" y="26997"/>
                </a:lnTo>
                <a:lnTo>
                  <a:pt x="41127" y="26963"/>
                </a:lnTo>
                <a:cubicBezTo>
                  <a:pt x="41167" y="26958"/>
                  <a:pt x="41206" y="26956"/>
                  <a:pt x="41245" y="26956"/>
                </a:cubicBezTo>
                <a:cubicBezTo>
                  <a:pt x="41596" y="26956"/>
                  <a:pt x="41923" y="27135"/>
                  <a:pt x="42250" y="27135"/>
                </a:cubicBezTo>
                <a:cubicBezTo>
                  <a:pt x="42263" y="27135"/>
                  <a:pt x="42276" y="27134"/>
                  <a:pt x="42289" y="27134"/>
                </a:cubicBezTo>
                <a:cubicBezTo>
                  <a:pt x="42477" y="27134"/>
                  <a:pt x="42664" y="27134"/>
                  <a:pt x="42852" y="27117"/>
                </a:cubicBezTo>
                <a:lnTo>
                  <a:pt x="43245" y="27117"/>
                </a:lnTo>
                <a:lnTo>
                  <a:pt x="43690" y="27100"/>
                </a:lnTo>
                <a:lnTo>
                  <a:pt x="43690" y="27100"/>
                </a:lnTo>
                <a:cubicBezTo>
                  <a:pt x="43608" y="27123"/>
                  <a:pt x="43519" y="27138"/>
                  <a:pt x="43432" y="27146"/>
                </a:cubicBezTo>
                <a:lnTo>
                  <a:pt x="43432" y="27146"/>
                </a:lnTo>
                <a:cubicBezTo>
                  <a:pt x="43471" y="27144"/>
                  <a:pt x="43504" y="27144"/>
                  <a:pt x="43532" y="27144"/>
                </a:cubicBezTo>
                <a:cubicBezTo>
                  <a:pt x="43661" y="27144"/>
                  <a:pt x="43693" y="27156"/>
                  <a:pt x="43741" y="27168"/>
                </a:cubicBezTo>
                <a:cubicBezTo>
                  <a:pt x="43758" y="27185"/>
                  <a:pt x="43775" y="27185"/>
                  <a:pt x="43792" y="27185"/>
                </a:cubicBezTo>
                <a:lnTo>
                  <a:pt x="43843" y="27185"/>
                </a:lnTo>
                <a:lnTo>
                  <a:pt x="43843" y="27168"/>
                </a:lnTo>
                <a:cubicBezTo>
                  <a:pt x="43843" y="27083"/>
                  <a:pt x="43826" y="26929"/>
                  <a:pt x="43775" y="26638"/>
                </a:cubicBezTo>
                <a:cubicBezTo>
                  <a:pt x="43775" y="26670"/>
                  <a:pt x="43771" y="26682"/>
                  <a:pt x="43766" y="26682"/>
                </a:cubicBezTo>
                <a:cubicBezTo>
                  <a:pt x="43746" y="26682"/>
                  <a:pt x="43703" y="26545"/>
                  <a:pt x="43690" y="26519"/>
                </a:cubicBezTo>
                <a:cubicBezTo>
                  <a:pt x="43690" y="26194"/>
                  <a:pt x="43673" y="26023"/>
                  <a:pt x="43638" y="25733"/>
                </a:cubicBezTo>
                <a:cubicBezTo>
                  <a:pt x="43621" y="25442"/>
                  <a:pt x="43570" y="25169"/>
                  <a:pt x="43536" y="24913"/>
                </a:cubicBezTo>
                <a:lnTo>
                  <a:pt x="43536" y="24913"/>
                </a:lnTo>
                <a:lnTo>
                  <a:pt x="43604" y="24998"/>
                </a:lnTo>
                <a:cubicBezTo>
                  <a:pt x="43416" y="24742"/>
                  <a:pt x="43468" y="23853"/>
                  <a:pt x="43416" y="23512"/>
                </a:cubicBezTo>
                <a:cubicBezTo>
                  <a:pt x="43348" y="23033"/>
                  <a:pt x="43280" y="22555"/>
                  <a:pt x="43211" y="22076"/>
                </a:cubicBezTo>
                <a:cubicBezTo>
                  <a:pt x="43211" y="22162"/>
                  <a:pt x="43194" y="22230"/>
                  <a:pt x="43177" y="22298"/>
                </a:cubicBezTo>
                <a:cubicBezTo>
                  <a:pt x="43075" y="22196"/>
                  <a:pt x="43057" y="22059"/>
                  <a:pt x="43126" y="21940"/>
                </a:cubicBezTo>
                <a:cubicBezTo>
                  <a:pt x="43023" y="21854"/>
                  <a:pt x="42989" y="21700"/>
                  <a:pt x="43057" y="21598"/>
                </a:cubicBezTo>
                <a:lnTo>
                  <a:pt x="43057" y="21598"/>
                </a:lnTo>
                <a:cubicBezTo>
                  <a:pt x="43105" y="21630"/>
                  <a:pt x="43138" y="21692"/>
                  <a:pt x="43142" y="21770"/>
                </a:cubicBezTo>
                <a:lnTo>
                  <a:pt x="43142" y="21770"/>
                </a:lnTo>
                <a:cubicBezTo>
                  <a:pt x="43106" y="20391"/>
                  <a:pt x="42766" y="19013"/>
                  <a:pt x="42545" y="17668"/>
                </a:cubicBezTo>
                <a:cubicBezTo>
                  <a:pt x="42258" y="15949"/>
                  <a:pt x="41988" y="14229"/>
                  <a:pt x="41669" y="12526"/>
                </a:cubicBezTo>
                <a:lnTo>
                  <a:pt x="41669" y="12526"/>
                </a:lnTo>
                <a:cubicBezTo>
                  <a:pt x="41668" y="12527"/>
                  <a:pt x="41667" y="12527"/>
                  <a:pt x="41666" y="12527"/>
                </a:cubicBezTo>
                <a:cubicBezTo>
                  <a:pt x="41663" y="12527"/>
                  <a:pt x="41660" y="12526"/>
                  <a:pt x="41656" y="12525"/>
                </a:cubicBezTo>
                <a:cubicBezTo>
                  <a:pt x="41588" y="12525"/>
                  <a:pt x="41571" y="12457"/>
                  <a:pt x="41571" y="12388"/>
                </a:cubicBezTo>
                <a:cubicBezTo>
                  <a:pt x="41349" y="9296"/>
                  <a:pt x="40853" y="6032"/>
                  <a:pt x="40409" y="2940"/>
                </a:cubicBezTo>
                <a:cubicBezTo>
                  <a:pt x="40358" y="2615"/>
                  <a:pt x="40307" y="2273"/>
                  <a:pt x="40272" y="1966"/>
                </a:cubicBezTo>
                <a:cubicBezTo>
                  <a:pt x="40238" y="1658"/>
                  <a:pt x="40221" y="1351"/>
                  <a:pt x="40187" y="1060"/>
                </a:cubicBezTo>
                <a:lnTo>
                  <a:pt x="40153" y="1129"/>
                </a:lnTo>
                <a:cubicBezTo>
                  <a:pt x="40119" y="1026"/>
                  <a:pt x="40084" y="906"/>
                  <a:pt x="40050" y="804"/>
                </a:cubicBezTo>
                <a:cubicBezTo>
                  <a:pt x="40033" y="684"/>
                  <a:pt x="39982" y="582"/>
                  <a:pt x="39914" y="479"/>
                </a:cubicBezTo>
                <a:lnTo>
                  <a:pt x="39914" y="479"/>
                </a:lnTo>
                <a:cubicBezTo>
                  <a:pt x="39927" y="533"/>
                  <a:pt x="40034" y="742"/>
                  <a:pt x="40015" y="742"/>
                </a:cubicBezTo>
                <a:cubicBezTo>
                  <a:pt x="40010" y="742"/>
                  <a:pt x="39995" y="726"/>
                  <a:pt x="39965" y="684"/>
                </a:cubicBezTo>
                <a:cubicBezTo>
                  <a:pt x="39879" y="513"/>
                  <a:pt x="39743" y="394"/>
                  <a:pt x="39572" y="291"/>
                </a:cubicBezTo>
                <a:cubicBezTo>
                  <a:pt x="39452" y="223"/>
                  <a:pt x="39316" y="172"/>
                  <a:pt x="39179" y="138"/>
                </a:cubicBezTo>
                <a:cubicBezTo>
                  <a:pt x="38923" y="35"/>
                  <a:pt x="38649" y="1"/>
                  <a:pt x="38359" y="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1" name="Google Shape;1499;p63"/>
          <p:cNvSpPr txBox="1">
            <a:spLocks noGrp="1"/>
          </p:cNvSpPr>
          <p:nvPr>
            <p:ph type="title"/>
          </p:nvPr>
        </p:nvSpPr>
        <p:spPr>
          <a:xfrm>
            <a:off x="1026814" y="1523363"/>
            <a:ext cx="7025461" cy="2262342"/>
          </a:xfrm>
          <a:prstGeom prst="rect"/>
        </p:spPr>
        <p:txBody>
          <a:bodyPr anchor="ctr" anchorCtr="0" bIns="91425" lIns="91425" rIns="91425" spcFirstLastPara="1" tIns="91425" wrap="square">
            <a:noAutofit/>
          </a:bodyPr>
          <a:p>
            <a:pPr algn="ctr" indent="0" lvl="0" marL="0" rtl="0">
              <a:spcBef>
                <a:spcPts val="0"/>
              </a:spcBef>
              <a:spcAft>
                <a:spcPts val="0"/>
              </a:spcAft>
              <a:buNone/>
            </a:pPr>
            <a:r>
              <a:rPr sz="7200" lang="en-US">
                <a:solidFill>
                  <a:schemeClr val="bg2"/>
                </a:solidFill>
                <a:latin typeface="Amasis MT Pro Black" panose="02000000000000000000" pitchFamily="2" charset="0"/>
                <a:ea typeface="Amasis MT Pro Black" panose="02000000000000000000" pitchFamily="2" charset="0"/>
              </a:rPr>
              <a:t>NO NEWS TODAY</a:t>
            </a:r>
            <a:endParaRPr sz="7200">
              <a:solidFill>
                <a:schemeClr val="bg2"/>
              </a:solidFill>
              <a:latin typeface="Amasis MT Pro Black" panose="02000000000000000000" pitchFamily="2" charset="0"/>
              <a:ea typeface="Amasis MT Pro Black" panose="02000000000000000000" pitchFamily="2" charset="0"/>
            </a:endParaRPr>
          </a:p>
        </p:txBody>
      </p:sp>
      <p:grpSp>
        <p:nvGrpSpPr>
          <p:cNvPr id="170" name="Google Shape;1500;p63"/>
          <p:cNvGrpSpPr/>
          <p:nvPr/>
        </p:nvGrpSpPr>
        <p:grpSpPr>
          <a:xfrm rot="900044">
            <a:off x="1097106" y="3234866"/>
            <a:ext cx="1597649" cy="1012893"/>
            <a:chOff x="3355085" y="2890614"/>
            <a:chExt cx="1003450" cy="658884"/>
          </a:xfrm>
        </p:grpSpPr>
        <p:sp>
          <p:nvSpPr>
            <p:cNvPr id="1048862" name="Google Shape;1501;p63"/>
            <p:cNvSpPr/>
            <p:nvPr/>
          </p:nvSpPr>
          <p:spPr>
            <a:xfrm rot="1123747">
              <a:off x="3391483" y="3029961"/>
              <a:ext cx="930654" cy="380188"/>
            </a:xfrm>
            <a:custGeom>
              <a:avLst/>
              <a:ahLst/>
              <a:rect l="l" t="t" r="r" b="b"/>
              <a:pathLst>
                <a:path w="24469" h="9996" extrusionOk="0">
                  <a:moveTo>
                    <a:pt x="23938" y="0"/>
                  </a:moveTo>
                  <a:lnTo>
                    <a:pt x="1" y="1470"/>
                  </a:lnTo>
                  <a:lnTo>
                    <a:pt x="530" y="9996"/>
                  </a:lnTo>
                  <a:lnTo>
                    <a:pt x="24468" y="8509"/>
                  </a:lnTo>
                  <a:lnTo>
                    <a:pt x="23938" y="0"/>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71" name="Google Shape;1502;p63"/>
            <p:cNvGrpSpPr/>
            <p:nvPr/>
          </p:nvGrpSpPr>
          <p:grpSpPr>
            <a:xfrm>
              <a:off x="3410951" y="2945485"/>
              <a:ext cx="915286" cy="563561"/>
              <a:chOff x="3410951" y="2945485"/>
              <a:chExt cx="915286" cy="563561"/>
            </a:xfrm>
          </p:grpSpPr>
          <p:sp>
            <p:nvSpPr>
              <p:cNvPr id="1048863" name="Google Shape;1503;p63"/>
              <p:cNvSpPr/>
              <p:nvPr/>
            </p:nvSpPr>
            <p:spPr>
              <a:xfrm rot="1123747">
                <a:off x="4316534" y="3177702"/>
                <a:ext cx="7835" cy="12932"/>
              </a:xfrm>
              <a:custGeom>
                <a:avLst/>
                <a:ahLst/>
                <a:rect l="l" t="t" r="r" b="b"/>
                <a:pathLst>
                  <a:path w="206" h="340" extrusionOk="0">
                    <a:moveTo>
                      <a:pt x="102" y="0"/>
                    </a:moveTo>
                    <a:cubicBezTo>
                      <a:pt x="65" y="0"/>
                      <a:pt x="37" y="25"/>
                      <a:pt x="1" y="49"/>
                    </a:cubicBezTo>
                    <a:cubicBezTo>
                      <a:pt x="18" y="151"/>
                      <a:pt x="35" y="237"/>
                      <a:pt x="52" y="339"/>
                    </a:cubicBezTo>
                    <a:cubicBezTo>
                      <a:pt x="86" y="288"/>
                      <a:pt x="120" y="237"/>
                      <a:pt x="154" y="185"/>
                    </a:cubicBezTo>
                    <a:cubicBezTo>
                      <a:pt x="189" y="134"/>
                      <a:pt x="206" y="66"/>
                      <a:pt x="154" y="15"/>
                    </a:cubicBezTo>
                    <a:cubicBezTo>
                      <a:pt x="134" y="5"/>
                      <a:pt x="117" y="0"/>
                      <a:pt x="10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4" name="Google Shape;1504;p63"/>
              <p:cNvSpPr/>
              <p:nvPr/>
            </p:nvSpPr>
            <p:spPr>
              <a:xfrm rot="1123747">
                <a:off x="3431088" y="3046450"/>
                <a:ext cx="43587" cy="52335"/>
              </a:xfrm>
              <a:custGeom>
                <a:avLst/>
                <a:ahLst/>
                <a:rect l="l" t="t" r="r" b="b"/>
                <a:pathLst>
                  <a:path w="1146" h="1376" extrusionOk="0">
                    <a:moveTo>
                      <a:pt x="889" y="1"/>
                    </a:moveTo>
                    <a:cubicBezTo>
                      <a:pt x="769" y="120"/>
                      <a:pt x="667" y="240"/>
                      <a:pt x="547" y="342"/>
                    </a:cubicBezTo>
                    <a:cubicBezTo>
                      <a:pt x="376" y="479"/>
                      <a:pt x="240" y="650"/>
                      <a:pt x="120" y="838"/>
                    </a:cubicBezTo>
                    <a:cubicBezTo>
                      <a:pt x="18" y="941"/>
                      <a:pt x="0" y="1077"/>
                      <a:pt x="69" y="1197"/>
                    </a:cubicBezTo>
                    <a:cubicBezTo>
                      <a:pt x="127" y="1298"/>
                      <a:pt x="246" y="1375"/>
                      <a:pt x="365" y="1375"/>
                    </a:cubicBezTo>
                    <a:cubicBezTo>
                      <a:pt x="386" y="1375"/>
                      <a:pt x="407" y="1373"/>
                      <a:pt x="428" y="1368"/>
                    </a:cubicBezTo>
                    <a:cubicBezTo>
                      <a:pt x="616" y="1368"/>
                      <a:pt x="803" y="1368"/>
                      <a:pt x="991" y="1333"/>
                    </a:cubicBezTo>
                    <a:lnTo>
                      <a:pt x="1145" y="1299"/>
                    </a:lnTo>
                    <a:lnTo>
                      <a:pt x="1145" y="1265"/>
                    </a:lnTo>
                    <a:cubicBezTo>
                      <a:pt x="1128" y="1197"/>
                      <a:pt x="1111" y="1128"/>
                      <a:pt x="1111" y="1077"/>
                    </a:cubicBezTo>
                    <a:cubicBezTo>
                      <a:pt x="906" y="1111"/>
                      <a:pt x="718" y="1128"/>
                      <a:pt x="513" y="1146"/>
                    </a:cubicBezTo>
                    <a:cubicBezTo>
                      <a:pt x="490" y="1146"/>
                      <a:pt x="464" y="1147"/>
                      <a:pt x="437" y="1147"/>
                    </a:cubicBezTo>
                    <a:cubicBezTo>
                      <a:pt x="384" y="1147"/>
                      <a:pt x="331" y="1140"/>
                      <a:pt x="308" y="1094"/>
                    </a:cubicBezTo>
                    <a:cubicBezTo>
                      <a:pt x="257" y="1009"/>
                      <a:pt x="342" y="941"/>
                      <a:pt x="393" y="872"/>
                    </a:cubicBezTo>
                    <a:cubicBezTo>
                      <a:pt x="479" y="770"/>
                      <a:pt x="581" y="667"/>
                      <a:pt x="684" y="565"/>
                    </a:cubicBezTo>
                    <a:cubicBezTo>
                      <a:pt x="786" y="462"/>
                      <a:pt x="889" y="377"/>
                      <a:pt x="974" y="274"/>
                    </a:cubicBezTo>
                    <a:cubicBezTo>
                      <a:pt x="940" y="172"/>
                      <a:pt x="923" y="86"/>
                      <a:pt x="88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5" name="Google Shape;1505;p63"/>
              <p:cNvSpPr/>
              <p:nvPr/>
            </p:nvSpPr>
            <p:spPr>
              <a:xfrm rot="1123747">
                <a:off x="3468182" y="3080308"/>
                <a:ext cx="2662" cy="5895"/>
              </a:xfrm>
              <a:custGeom>
                <a:avLst/>
                <a:ahLst/>
                <a:rect l="l" t="t" r="r" b="b"/>
                <a:pathLst>
                  <a:path w="70" h="155" extrusionOk="0">
                    <a:moveTo>
                      <a:pt x="69" y="0"/>
                    </a:moveTo>
                    <a:cubicBezTo>
                      <a:pt x="18" y="35"/>
                      <a:pt x="1" y="86"/>
                      <a:pt x="35" y="120"/>
                    </a:cubicBezTo>
                    <a:cubicBezTo>
                      <a:pt x="35" y="137"/>
                      <a:pt x="52" y="137"/>
                      <a:pt x="69" y="154"/>
                    </a:cubicBezTo>
                    <a:lnTo>
                      <a:pt x="69" y="0"/>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6" name="Google Shape;1506;p63"/>
              <p:cNvSpPr/>
              <p:nvPr/>
            </p:nvSpPr>
            <p:spPr>
              <a:xfrm rot="1123747">
                <a:off x="3727546" y="3082074"/>
                <a:ext cx="560203" cy="292748"/>
              </a:xfrm>
              <a:custGeom>
                <a:avLst/>
                <a:ahLst/>
                <a:rect l="l" t="t" r="r" b="b"/>
                <a:pathLst>
                  <a:path w="14729" h="7697" extrusionOk="0">
                    <a:moveTo>
                      <a:pt x="13892" y="889"/>
                    </a:moveTo>
                    <a:cubicBezTo>
                      <a:pt x="13669" y="1128"/>
                      <a:pt x="13430" y="1368"/>
                      <a:pt x="13191" y="1607"/>
                    </a:cubicBezTo>
                    <a:cubicBezTo>
                      <a:pt x="11910" y="2837"/>
                      <a:pt x="10628" y="4067"/>
                      <a:pt x="9244" y="5178"/>
                    </a:cubicBezTo>
                    <a:cubicBezTo>
                      <a:pt x="8732" y="5588"/>
                      <a:pt x="8202" y="5981"/>
                      <a:pt x="7672" y="6374"/>
                    </a:cubicBezTo>
                    <a:cubicBezTo>
                      <a:pt x="7587" y="6442"/>
                      <a:pt x="7433" y="6511"/>
                      <a:pt x="7518" y="6613"/>
                    </a:cubicBezTo>
                    <a:cubicBezTo>
                      <a:pt x="7545" y="6651"/>
                      <a:pt x="7575" y="6665"/>
                      <a:pt x="7606" y="6665"/>
                    </a:cubicBezTo>
                    <a:cubicBezTo>
                      <a:pt x="7674" y="6665"/>
                      <a:pt x="7745" y="6597"/>
                      <a:pt x="7792" y="6562"/>
                    </a:cubicBezTo>
                    <a:cubicBezTo>
                      <a:pt x="9483" y="5349"/>
                      <a:pt x="11055" y="4016"/>
                      <a:pt x="12542" y="2564"/>
                    </a:cubicBezTo>
                    <a:cubicBezTo>
                      <a:pt x="13003" y="2119"/>
                      <a:pt x="13464" y="1675"/>
                      <a:pt x="13926" y="1197"/>
                    </a:cubicBezTo>
                    <a:lnTo>
                      <a:pt x="13926" y="1197"/>
                    </a:lnTo>
                    <a:cubicBezTo>
                      <a:pt x="13789" y="2137"/>
                      <a:pt x="13618" y="3042"/>
                      <a:pt x="13003" y="3794"/>
                    </a:cubicBezTo>
                    <a:cubicBezTo>
                      <a:pt x="12593" y="4306"/>
                      <a:pt x="12098" y="4768"/>
                      <a:pt x="11534" y="5127"/>
                    </a:cubicBezTo>
                    <a:cubicBezTo>
                      <a:pt x="10098" y="6066"/>
                      <a:pt x="8544" y="6835"/>
                      <a:pt x="6920" y="7382"/>
                    </a:cubicBezTo>
                    <a:cubicBezTo>
                      <a:pt x="6764" y="7453"/>
                      <a:pt x="6595" y="7489"/>
                      <a:pt x="6425" y="7489"/>
                    </a:cubicBezTo>
                    <a:cubicBezTo>
                      <a:pt x="6391" y="7489"/>
                      <a:pt x="6357" y="7487"/>
                      <a:pt x="6322" y="7485"/>
                    </a:cubicBezTo>
                    <a:cubicBezTo>
                      <a:pt x="6322" y="7382"/>
                      <a:pt x="6374" y="7262"/>
                      <a:pt x="6442" y="7177"/>
                    </a:cubicBezTo>
                    <a:cubicBezTo>
                      <a:pt x="7296" y="6083"/>
                      <a:pt x="7877" y="4853"/>
                      <a:pt x="8390" y="3606"/>
                    </a:cubicBezTo>
                    <a:cubicBezTo>
                      <a:pt x="8561" y="3196"/>
                      <a:pt x="8749" y="2820"/>
                      <a:pt x="8971" y="2444"/>
                    </a:cubicBezTo>
                    <a:cubicBezTo>
                      <a:pt x="9398" y="1744"/>
                      <a:pt x="10047" y="1436"/>
                      <a:pt x="10799" y="1231"/>
                    </a:cubicBezTo>
                    <a:cubicBezTo>
                      <a:pt x="11397" y="1077"/>
                      <a:pt x="12012" y="992"/>
                      <a:pt x="12627" y="975"/>
                    </a:cubicBezTo>
                    <a:cubicBezTo>
                      <a:pt x="13054" y="958"/>
                      <a:pt x="13464" y="923"/>
                      <a:pt x="13892" y="889"/>
                    </a:cubicBezTo>
                    <a:close/>
                    <a:moveTo>
                      <a:pt x="14678" y="1"/>
                    </a:moveTo>
                    <a:cubicBezTo>
                      <a:pt x="14609" y="52"/>
                      <a:pt x="14558" y="120"/>
                      <a:pt x="14507" y="206"/>
                    </a:cubicBezTo>
                    <a:cubicBezTo>
                      <a:pt x="14353" y="428"/>
                      <a:pt x="14114" y="582"/>
                      <a:pt x="13840" y="599"/>
                    </a:cubicBezTo>
                    <a:cubicBezTo>
                      <a:pt x="13191" y="684"/>
                      <a:pt x="12576" y="735"/>
                      <a:pt x="11944" y="787"/>
                    </a:cubicBezTo>
                    <a:cubicBezTo>
                      <a:pt x="11722" y="787"/>
                      <a:pt x="11517" y="821"/>
                      <a:pt x="11294" y="872"/>
                    </a:cubicBezTo>
                    <a:cubicBezTo>
                      <a:pt x="10594" y="1043"/>
                      <a:pt x="9842" y="1146"/>
                      <a:pt x="9244" y="1709"/>
                    </a:cubicBezTo>
                    <a:cubicBezTo>
                      <a:pt x="9364" y="1333"/>
                      <a:pt x="9466" y="958"/>
                      <a:pt x="9552" y="582"/>
                    </a:cubicBezTo>
                    <a:cubicBezTo>
                      <a:pt x="9569" y="445"/>
                      <a:pt x="9637" y="342"/>
                      <a:pt x="9723" y="240"/>
                    </a:cubicBezTo>
                    <a:lnTo>
                      <a:pt x="9723" y="240"/>
                    </a:lnTo>
                    <a:lnTo>
                      <a:pt x="8714" y="308"/>
                    </a:lnTo>
                    <a:cubicBezTo>
                      <a:pt x="8800" y="325"/>
                      <a:pt x="8885" y="342"/>
                      <a:pt x="8971" y="342"/>
                    </a:cubicBezTo>
                    <a:cubicBezTo>
                      <a:pt x="8527" y="565"/>
                      <a:pt x="8065" y="787"/>
                      <a:pt x="7621" y="1026"/>
                    </a:cubicBezTo>
                    <a:cubicBezTo>
                      <a:pt x="5861" y="1932"/>
                      <a:pt x="4050" y="2752"/>
                      <a:pt x="2256" y="3623"/>
                    </a:cubicBezTo>
                    <a:cubicBezTo>
                      <a:pt x="2119" y="3691"/>
                      <a:pt x="1965" y="3777"/>
                      <a:pt x="1829" y="3862"/>
                    </a:cubicBezTo>
                    <a:cubicBezTo>
                      <a:pt x="1777" y="3896"/>
                      <a:pt x="1726" y="3948"/>
                      <a:pt x="1760" y="4016"/>
                    </a:cubicBezTo>
                    <a:cubicBezTo>
                      <a:pt x="1788" y="4062"/>
                      <a:pt x="1815" y="4078"/>
                      <a:pt x="1846" y="4078"/>
                    </a:cubicBezTo>
                    <a:cubicBezTo>
                      <a:pt x="1872" y="4078"/>
                      <a:pt x="1900" y="4066"/>
                      <a:pt x="1931" y="4050"/>
                    </a:cubicBezTo>
                    <a:cubicBezTo>
                      <a:pt x="2000" y="4016"/>
                      <a:pt x="2017" y="4016"/>
                      <a:pt x="2051" y="3999"/>
                    </a:cubicBezTo>
                    <a:cubicBezTo>
                      <a:pt x="3708" y="3145"/>
                      <a:pt x="5451" y="2444"/>
                      <a:pt x="7108" y="1590"/>
                    </a:cubicBezTo>
                    <a:cubicBezTo>
                      <a:pt x="7792" y="1231"/>
                      <a:pt x="8475" y="889"/>
                      <a:pt x="9176" y="548"/>
                    </a:cubicBezTo>
                    <a:cubicBezTo>
                      <a:pt x="9215" y="521"/>
                      <a:pt x="9244" y="485"/>
                      <a:pt x="9295" y="485"/>
                    </a:cubicBezTo>
                    <a:cubicBezTo>
                      <a:pt x="9310" y="485"/>
                      <a:pt x="9327" y="488"/>
                      <a:pt x="9347" y="496"/>
                    </a:cubicBezTo>
                    <a:cubicBezTo>
                      <a:pt x="9210" y="1231"/>
                      <a:pt x="9056" y="1983"/>
                      <a:pt x="8561" y="2581"/>
                    </a:cubicBezTo>
                    <a:cubicBezTo>
                      <a:pt x="8390" y="2735"/>
                      <a:pt x="8219" y="2854"/>
                      <a:pt x="8014" y="2957"/>
                    </a:cubicBezTo>
                    <a:cubicBezTo>
                      <a:pt x="7125" y="3538"/>
                      <a:pt x="6100" y="3862"/>
                      <a:pt x="5024" y="3931"/>
                    </a:cubicBezTo>
                    <a:cubicBezTo>
                      <a:pt x="3554" y="3982"/>
                      <a:pt x="2102" y="4272"/>
                      <a:pt x="735" y="4785"/>
                    </a:cubicBezTo>
                    <a:cubicBezTo>
                      <a:pt x="623" y="4827"/>
                      <a:pt x="510" y="4858"/>
                      <a:pt x="398" y="4858"/>
                    </a:cubicBezTo>
                    <a:cubicBezTo>
                      <a:pt x="374" y="4858"/>
                      <a:pt x="349" y="4856"/>
                      <a:pt x="325" y="4853"/>
                    </a:cubicBezTo>
                    <a:cubicBezTo>
                      <a:pt x="359" y="4734"/>
                      <a:pt x="445" y="4631"/>
                      <a:pt x="547" y="4563"/>
                    </a:cubicBezTo>
                    <a:cubicBezTo>
                      <a:pt x="1726" y="3640"/>
                      <a:pt x="2683" y="2512"/>
                      <a:pt x="3759" y="1487"/>
                    </a:cubicBezTo>
                    <a:cubicBezTo>
                      <a:pt x="4135" y="1128"/>
                      <a:pt x="4545" y="804"/>
                      <a:pt x="4990" y="530"/>
                    </a:cubicBezTo>
                    <a:lnTo>
                      <a:pt x="4990" y="530"/>
                    </a:lnTo>
                    <a:lnTo>
                      <a:pt x="4460" y="565"/>
                    </a:lnTo>
                    <a:lnTo>
                      <a:pt x="4392" y="616"/>
                    </a:lnTo>
                    <a:cubicBezTo>
                      <a:pt x="3777" y="1094"/>
                      <a:pt x="3213" y="1641"/>
                      <a:pt x="2666" y="2205"/>
                    </a:cubicBezTo>
                    <a:cubicBezTo>
                      <a:pt x="2051" y="2871"/>
                      <a:pt x="1402" y="3503"/>
                      <a:pt x="718" y="4101"/>
                    </a:cubicBezTo>
                    <a:cubicBezTo>
                      <a:pt x="513" y="4238"/>
                      <a:pt x="342" y="4392"/>
                      <a:pt x="188" y="4580"/>
                    </a:cubicBezTo>
                    <a:cubicBezTo>
                      <a:pt x="86" y="4699"/>
                      <a:pt x="0" y="4836"/>
                      <a:pt x="103" y="4973"/>
                    </a:cubicBezTo>
                    <a:cubicBezTo>
                      <a:pt x="162" y="5056"/>
                      <a:pt x="263" y="5106"/>
                      <a:pt x="364" y="5106"/>
                    </a:cubicBezTo>
                    <a:cubicBezTo>
                      <a:pt x="409" y="5106"/>
                      <a:pt x="454" y="5096"/>
                      <a:pt x="496" y="5075"/>
                    </a:cubicBezTo>
                    <a:cubicBezTo>
                      <a:pt x="718" y="5024"/>
                      <a:pt x="923" y="4973"/>
                      <a:pt x="1145" y="4905"/>
                    </a:cubicBezTo>
                    <a:cubicBezTo>
                      <a:pt x="2358" y="4494"/>
                      <a:pt x="3623" y="4255"/>
                      <a:pt x="4921" y="4204"/>
                    </a:cubicBezTo>
                    <a:cubicBezTo>
                      <a:pt x="5109" y="4187"/>
                      <a:pt x="5297" y="4170"/>
                      <a:pt x="5485" y="4136"/>
                    </a:cubicBezTo>
                    <a:cubicBezTo>
                      <a:pt x="6510" y="3982"/>
                      <a:pt x="7501" y="3606"/>
                      <a:pt x="8356" y="3008"/>
                    </a:cubicBezTo>
                    <a:lnTo>
                      <a:pt x="8356" y="3008"/>
                    </a:lnTo>
                    <a:cubicBezTo>
                      <a:pt x="8270" y="3230"/>
                      <a:pt x="8185" y="3401"/>
                      <a:pt x="8116" y="3589"/>
                    </a:cubicBezTo>
                    <a:cubicBezTo>
                      <a:pt x="7758" y="4494"/>
                      <a:pt x="7313" y="5366"/>
                      <a:pt x="6818" y="6203"/>
                    </a:cubicBezTo>
                    <a:cubicBezTo>
                      <a:pt x="6596" y="6528"/>
                      <a:pt x="6391" y="6852"/>
                      <a:pt x="6186" y="7177"/>
                    </a:cubicBezTo>
                    <a:cubicBezTo>
                      <a:pt x="6083" y="7297"/>
                      <a:pt x="6066" y="7467"/>
                      <a:pt x="6152" y="7604"/>
                    </a:cubicBezTo>
                    <a:cubicBezTo>
                      <a:pt x="6206" y="7676"/>
                      <a:pt x="6279" y="7696"/>
                      <a:pt x="6356" y="7696"/>
                    </a:cubicBezTo>
                    <a:cubicBezTo>
                      <a:pt x="6425" y="7696"/>
                      <a:pt x="6497" y="7681"/>
                      <a:pt x="6562" y="7672"/>
                    </a:cubicBezTo>
                    <a:lnTo>
                      <a:pt x="6613" y="7672"/>
                    </a:lnTo>
                    <a:cubicBezTo>
                      <a:pt x="7006" y="7587"/>
                      <a:pt x="7382" y="7467"/>
                      <a:pt x="7758" y="7314"/>
                    </a:cubicBezTo>
                    <a:cubicBezTo>
                      <a:pt x="9176" y="6716"/>
                      <a:pt x="10560" y="6083"/>
                      <a:pt x="11824" y="5195"/>
                    </a:cubicBezTo>
                    <a:cubicBezTo>
                      <a:pt x="13071" y="4306"/>
                      <a:pt x="13909" y="3179"/>
                      <a:pt x="14080" y="1607"/>
                    </a:cubicBezTo>
                    <a:cubicBezTo>
                      <a:pt x="14114" y="1128"/>
                      <a:pt x="14336" y="667"/>
                      <a:pt x="14678" y="325"/>
                    </a:cubicBezTo>
                    <a:cubicBezTo>
                      <a:pt x="14695" y="308"/>
                      <a:pt x="14712" y="291"/>
                      <a:pt x="14729" y="274"/>
                    </a:cubicBezTo>
                    <a:cubicBezTo>
                      <a:pt x="14712" y="189"/>
                      <a:pt x="14695" y="86"/>
                      <a:pt x="1467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7" name="Google Shape;1507;p63"/>
              <p:cNvSpPr/>
              <p:nvPr/>
            </p:nvSpPr>
            <p:spPr>
              <a:xfrm rot="1123747">
                <a:off x="3458352" y="2972584"/>
                <a:ext cx="223564" cy="332113"/>
              </a:xfrm>
              <a:custGeom>
                <a:avLst/>
                <a:ahLst/>
                <a:rect l="l" t="t" r="r" b="b"/>
                <a:pathLst>
                  <a:path w="5878" h="8732" extrusionOk="0">
                    <a:moveTo>
                      <a:pt x="5878" y="1"/>
                    </a:moveTo>
                    <a:lnTo>
                      <a:pt x="5570" y="18"/>
                    </a:lnTo>
                    <a:cubicBezTo>
                      <a:pt x="5211" y="462"/>
                      <a:pt x="4904" y="957"/>
                      <a:pt x="4562" y="1436"/>
                    </a:cubicBezTo>
                    <a:cubicBezTo>
                      <a:pt x="4118" y="2136"/>
                      <a:pt x="3486" y="2700"/>
                      <a:pt x="2751" y="3093"/>
                    </a:cubicBezTo>
                    <a:cubicBezTo>
                      <a:pt x="2033" y="3452"/>
                      <a:pt x="1281" y="3742"/>
                      <a:pt x="513" y="3965"/>
                    </a:cubicBezTo>
                    <a:cubicBezTo>
                      <a:pt x="342" y="4016"/>
                      <a:pt x="171" y="4067"/>
                      <a:pt x="0" y="4084"/>
                    </a:cubicBezTo>
                    <a:cubicBezTo>
                      <a:pt x="0" y="4152"/>
                      <a:pt x="0" y="4221"/>
                      <a:pt x="17" y="4289"/>
                    </a:cubicBezTo>
                    <a:lnTo>
                      <a:pt x="17" y="4323"/>
                    </a:lnTo>
                    <a:cubicBezTo>
                      <a:pt x="1042" y="4101"/>
                      <a:pt x="2016" y="3742"/>
                      <a:pt x="2939" y="3247"/>
                    </a:cubicBezTo>
                    <a:cubicBezTo>
                      <a:pt x="3093" y="3179"/>
                      <a:pt x="3229" y="3076"/>
                      <a:pt x="3383" y="2991"/>
                    </a:cubicBezTo>
                    <a:lnTo>
                      <a:pt x="3383" y="3025"/>
                    </a:lnTo>
                    <a:cubicBezTo>
                      <a:pt x="3349" y="3093"/>
                      <a:pt x="3298" y="3179"/>
                      <a:pt x="3263" y="3230"/>
                    </a:cubicBezTo>
                    <a:cubicBezTo>
                      <a:pt x="2597" y="4340"/>
                      <a:pt x="2290" y="5622"/>
                      <a:pt x="2392" y="6903"/>
                    </a:cubicBezTo>
                    <a:cubicBezTo>
                      <a:pt x="2443" y="7518"/>
                      <a:pt x="2529" y="8134"/>
                      <a:pt x="2597" y="8732"/>
                    </a:cubicBezTo>
                    <a:lnTo>
                      <a:pt x="2853" y="8732"/>
                    </a:lnTo>
                    <a:cubicBezTo>
                      <a:pt x="2836" y="8168"/>
                      <a:pt x="2751" y="7621"/>
                      <a:pt x="2683" y="7074"/>
                    </a:cubicBezTo>
                    <a:cubicBezTo>
                      <a:pt x="2529" y="5554"/>
                      <a:pt x="2956" y="4016"/>
                      <a:pt x="3862" y="2786"/>
                    </a:cubicBezTo>
                    <a:cubicBezTo>
                      <a:pt x="4477" y="1914"/>
                      <a:pt x="5143" y="1060"/>
                      <a:pt x="5741" y="154"/>
                    </a:cubicBezTo>
                    <a:cubicBezTo>
                      <a:pt x="5792" y="103"/>
                      <a:pt x="5826" y="52"/>
                      <a:pt x="587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8" name="Google Shape;1508;p63"/>
              <p:cNvSpPr/>
              <p:nvPr/>
            </p:nvSpPr>
            <p:spPr>
              <a:xfrm rot="1123747">
                <a:off x="3567149" y="3066675"/>
                <a:ext cx="77361" cy="251024"/>
              </a:xfrm>
              <a:custGeom>
                <a:avLst/>
                <a:ahLst/>
                <a:rect l="l" t="t" r="r" b="b"/>
                <a:pathLst>
                  <a:path w="2034" h="6600" extrusionOk="0">
                    <a:moveTo>
                      <a:pt x="1861" y="0"/>
                    </a:moveTo>
                    <a:cubicBezTo>
                      <a:pt x="1729" y="0"/>
                      <a:pt x="1742" y="183"/>
                      <a:pt x="1726" y="277"/>
                    </a:cubicBezTo>
                    <a:cubicBezTo>
                      <a:pt x="1453" y="1474"/>
                      <a:pt x="1214" y="2652"/>
                      <a:pt x="940" y="3848"/>
                    </a:cubicBezTo>
                    <a:cubicBezTo>
                      <a:pt x="752" y="4805"/>
                      <a:pt x="428" y="5728"/>
                      <a:pt x="0" y="6599"/>
                    </a:cubicBezTo>
                    <a:lnTo>
                      <a:pt x="291" y="6582"/>
                    </a:lnTo>
                    <a:cubicBezTo>
                      <a:pt x="342" y="6446"/>
                      <a:pt x="411" y="6326"/>
                      <a:pt x="462" y="6189"/>
                    </a:cubicBezTo>
                    <a:cubicBezTo>
                      <a:pt x="940" y="5113"/>
                      <a:pt x="1197" y="3968"/>
                      <a:pt x="1419" y="2840"/>
                    </a:cubicBezTo>
                    <a:cubicBezTo>
                      <a:pt x="1607" y="2003"/>
                      <a:pt x="1760" y="1166"/>
                      <a:pt x="1931" y="329"/>
                    </a:cubicBezTo>
                    <a:cubicBezTo>
                      <a:pt x="1965" y="226"/>
                      <a:pt x="2034" y="38"/>
                      <a:pt x="1897" y="4"/>
                    </a:cubicBezTo>
                    <a:cubicBezTo>
                      <a:pt x="1884" y="2"/>
                      <a:pt x="1872" y="0"/>
                      <a:pt x="186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69" name="Google Shape;1509;p63"/>
              <p:cNvSpPr/>
              <p:nvPr/>
            </p:nvSpPr>
            <p:spPr>
              <a:xfrm rot="1123747">
                <a:off x="3486009" y="2960086"/>
                <a:ext cx="73482" cy="116384"/>
              </a:xfrm>
              <a:custGeom>
                <a:avLst/>
                <a:ahLst/>
                <a:rect l="l" t="t" r="r" b="b"/>
                <a:pathLst>
                  <a:path w="1932" h="3060" extrusionOk="0">
                    <a:moveTo>
                      <a:pt x="1932" y="1"/>
                    </a:moveTo>
                    <a:lnTo>
                      <a:pt x="1590" y="18"/>
                    </a:lnTo>
                    <a:cubicBezTo>
                      <a:pt x="1317" y="445"/>
                      <a:pt x="1094" y="872"/>
                      <a:pt x="924" y="1351"/>
                    </a:cubicBezTo>
                    <a:cubicBezTo>
                      <a:pt x="701" y="1880"/>
                      <a:pt x="394" y="2376"/>
                      <a:pt x="1" y="2803"/>
                    </a:cubicBezTo>
                    <a:cubicBezTo>
                      <a:pt x="35" y="2888"/>
                      <a:pt x="52" y="2974"/>
                      <a:pt x="86" y="3059"/>
                    </a:cubicBezTo>
                    <a:cubicBezTo>
                      <a:pt x="565" y="2564"/>
                      <a:pt x="941" y="1966"/>
                      <a:pt x="1197" y="1333"/>
                    </a:cubicBezTo>
                    <a:cubicBezTo>
                      <a:pt x="1265" y="1180"/>
                      <a:pt x="1317" y="1043"/>
                      <a:pt x="1402" y="906"/>
                    </a:cubicBezTo>
                    <a:cubicBezTo>
                      <a:pt x="1556" y="582"/>
                      <a:pt x="1727" y="291"/>
                      <a:pt x="19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0" name="Google Shape;1510;p63"/>
              <p:cNvSpPr/>
              <p:nvPr/>
            </p:nvSpPr>
            <p:spPr>
              <a:xfrm rot="1123747">
                <a:off x="3596152" y="2997767"/>
                <a:ext cx="108587" cy="332113"/>
              </a:xfrm>
              <a:custGeom>
                <a:avLst/>
                <a:ahLst/>
                <a:rect l="l" t="t" r="r" b="b"/>
                <a:pathLst>
                  <a:path w="2855" h="8732" extrusionOk="0">
                    <a:moveTo>
                      <a:pt x="2854" y="0"/>
                    </a:moveTo>
                    <a:lnTo>
                      <a:pt x="2666" y="17"/>
                    </a:lnTo>
                    <a:cubicBezTo>
                      <a:pt x="2666" y="86"/>
                      <a:pt x="2632" y="154"/>
                      <a:pt x="2615" y="222"/>
                    </a:cubicBezTo>
                    <a:cubicBezTo>
                      <a:pt x="2512" y="855"/>
                      <a:pt x="2359" y="1470"/>
                      <a:pt x="2239" y="2085"/>
                    </a:cubicBezTo>
                    <a:cubicBezTo>
                      <a:pt x="2120" y="2768"/>
                      <a:pt x="2102" y="3452"/>
                      <a:pt x="2034" y="4135"/>
                    </a:cubicBezTo>
                    <a:cubicBezTo>
                      <a:pt x="1932" y="5348"/>
                      <a:pt x="1727" y="6544"/>
                      <a:pt x="1077" y="7604"/>
                    </a:cubicBezTo>
                    <a:cubicBezTo>
                      <a:pt x="787" y="8031"/>
                      <a:pt x="411" y="8424"/>
                      <a:pt x="1" y="8731"/>
                    </a:cubicBezTo>
                    <a:lnTo>
                      <a:pt x="360" y="8714"/>
                    </a:lnTo>
                    <a:lnTo>
                      <a:pt x="428" y="8646"/>
                    </a:lnTo>
                    <a:cubicBezTo>
                      <a:pt x="1094" y="8099"/>
                      <a:pt x="1573" y="7364"/>
                      <a:pt x="1812" y="6544"/>
                    </a:cubicBezTo>
                    <a:cubicBezTo>
                      <a:pt x="2085" y="5690"/>
                      <a:pt x="2239" y="4819"/>
                      <a:pt x="2290" y="3930"/>
                    </a:cubicBezTo>
                    <a:cubicBezTo>
                      <a:pt x="2342" y="2871"/>
                      <a:pt x="2495" y="1828"/>
                      <a:pt x="2735" y="820"/>
                    </a:cubicBezTo>
                    <a:cubicBezTo>
                      <a:pt x="2803" y="547"/>
                      <a:pt x="2854" y="274"/>
                      <a:pt x="285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1" name="Google Shape;1511;p63"/>
              <p:cNvSpPr/>
              <p:nvPr/>
            </p:nvSpPr>
            <p:spPr>
              <a:xfrm rot="1123747">
                <a:off x="3617890" y="3189054"/>
                <a:ext cx="350978" cy="189143"/>
              </a:xfrm>
              <a:custGeom>
                <a:avLst/>
                <a:ahLst/>
                <a:rect l="l" t="t" r="r" b="b"/>
                <a:pathLst>
                  <a:path w="9228" h="4973" extrusionOk="0">
                    <a:moveTo>
                      <a:pt x="8168" y="1"/>
                    </a:moveTo>
                    <a:cubicBezTo>
                      <a:pt x="7399" y="18"/>
                      <a:pt x="6613" y="86"/>
                      <a:pt x="5844" y="189"/>
                    </a:cubicBezTo>
                    <a:cubicBezTo>
                      <a:pt x="5110" y="274"/>
                      <a:pt x="4392" y="462"/>
                      <a:pt x="3691" y="752"/>
                    </a:cubicBezTo>
                    <a:cubicBezTo>
                      <a:pt x="2119" y="1436"/>
                      <a:pt x="923" y="2495"/>
                      <a:pt x="377" y="4170"/>
                    </a:cubicBezTo>
                    <a:cubicBezTo>
                      <a:pt x="308" y="4358"/>
                      <a:pt x="223" y="4546"/>
                      <a:pt x="137" y="4716"/>
                    </a:cubicBezTo>
                    <a:cubicBezTo>
                      <a:pt x="86" y="4802"/>
                      <a:pt x="52" y="4887"/>
                      <a:pt x="1" y="4973"/>
                    </a:cubicBezTo>
                    <a:lnTo>
                      <a:pt x="718" y="4939"/>
                    </a:lnTo>
                    <a:cubicBezTo>
                      <a:pt x="1197" y="4597"/>
                      <a:pt x="1692" y="4272"/>
                      <a:pt x="2188" y="3965"/>
                    </a:cubicBezTo>
                    <a:cubicBezTo>
                      <a:pt x="3896" y="2871"/>
                      <a:pt x="5691" y="1897"/>
                      <a:pt x="7553" y="1043"/>
                    </a:cubicBezTo>
                    <a:lnTo>
                      <a:pt x="7638" y="1009"/>
                    </a:lnTo>
                    <a:cubicBezTo>
                      <a:pt x="7707" y="975"/>
                      <a:pt x="7741" y="923"/>
                      <a:pt x="7707" y="855"/>
                    </a:cubicBezTo>
                    <a:cubicBezTo>
                      <a:pt x="7683" y="815"/>
                      <a:pt x="7659" y="801"/>
                      <a:pt x="7635" y="801"/>
                    </a:cubicBezTo>
                    <a:cubicBezTo>
                      <a:pt x="7608" y="801"/>
                      <a:pt x="7580" y="820"/>
                      <a:pt x="7553" y="838"/>
                    </a:cubicBezTo>
                    <a:cubicBezTo>
                      <a:pt x="7365" y="906"/>
                      <a:pt x="7177" y="992"/>
                      <a:pt x="7006" y="1077"/>
                    </a:cubicBezTo>
                    <a:cubicBezTo>
                      <a:pt x="4717" y="2119"/>
                      <a:pt x="2530" y="3367"/>
                      <a:pt x="462" y="4802"/>
                    </a:cubicBezTo>
                    <a:cubicBezTo>
                      <a:pt x="448" y="4816"/>
                      <a:pt x="423" y="4841"/>
                      <a:pt x="387" y="4841"/>
                    </a:cubicBezTo>
                    <a:cubicBezTo>
                      <a:pt x="379" y="4841"/>
                      <a:pt x="369" y="4839"/>
                      <a:pt x="360" y="4836"/>
                    </a:cubicBezTo>
                    <a:cubicBezTo>
                      <a:pt x="718" y="3999"/>
                      <a:pt x="992" y="3127"/>
                      <a:pt x="1624" y="2427"/>
                    </a:cubicBezTo>
                    <a:cubicBezTo>
                      <a:pt x="2410" y="1624"/>
                      <a:pt x="3384" y="1026"/>
                      <a:pt x="4460" y="701"/>
                    </a:cubicBezTo>
                    <a:cubicBezTo>
                      <a:pt x="5058" y="530"/>
                      <a:pt x="5656" y="411"/>
                      <a:pt x="6271" y="342"/>
                    </a:cubicBezTo>
                    <a:cubicBezTo>
                      <a:pt x="6818" y="274"/>
                      <a:pt x="7382" y="257"/>
                      <a:pt x="7929" y="206"/>
                    </a:cubicBezTo>
                    <a:cubicBezTo>
                      <a:pt x="7997" y="201"/>
                      <a:pt x="8067" y="199"/>
                      <a:pt x="8138" y="199"/>
                    </a:cubicBezTo>
                    <a:cubicBezTo>
                      <a:pt x="8330" y="199"/>
                      <a:pt x="8527" y="215"/>
                      <a:pt x="8715" y="240"/>
                    </a:cubicBezTo>
                    <a:cubicBezTo>
                      <a:pt x="8954" y="274"/>
                      <a:pt x="8971" y="342"/>
                      <a:pt x="8834" y="530"/>
                    </a:cubicBezTo>
                    <a:cubicBezTo>
                      <a:pt x="8595" y="838"/>
                      <a:pt x="8305" y="1111"/>
                      <a:pt x="7997" y="1351"/>
                    </a:cubicBezTo>
                    <a:cubicBezTo>
                      <a:pt x="7245" y="2000"/>
                      <a:pt x="6579" y="2734"/>
                      <a:pt x="5878" y="3435"/>
                    </a:cubicBezTo>
                    <a:cubicBezTo>
                      <a:pt x="5400" y="3948"/>
                      <a:pt x="4922" y="4443"/>
                      <a:pt x="4255" y="4716"/>
                    </a:cubicBezTo>
                    <a:lnTo>
                      <a:pt x="4836" y="4682"/>
                    </a:lnTo>
                    <a:cubicBezTo>
                      <a:pt x="5178" y="4477"/>
                      <a:pt x="5503" y="4221"/>
                      <a:pt x="5776" y="3931"/>
                    </a:cubicBezTo>
                    <a:cubicBezTo>
                      <a:pt x="6699" y="2974"/>
                      <a:pt x="7621" y="2034"/>
                      <a:pt x="8629" y="1163"/>
                    </a:cubicBezTo>
                    <a:cubicBezTo>
                      <a:pt x="8817" y="992"/>
                      <a:pt x="8971" y="787"/>
                      <a:pt x="9091" y="565"/>
                    </a:cubicBezTo>
                    <a:cubicBezTo>
                      <a:pt x="9227" y="360"/>
                      <a:pt x="9091" y="69"/>
                      <a:pt x="8834" y="52"/>
                    </a:cubicBezTo>
                    <a:cubicBezTo>
                      <a:pt x="8612" y="18"/>
                      <a:pt x="8390" y="1"/>
                      <a:pt x="816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2" name="Google Shape;1512;p63"/>
              <p:cNvSpPr/>
              <p:nvPr/>
            </p:nvSpPr>
            <p:spPr>
              <a:xfrm rot="1123747">
                <a:off x="4004493" y="3352749"/>
                <a:ext cx="263880" cy="117031"/>
              </a:xfrm>
              <a:custGeom>
                <a:avLst/>
                <a:ahLst/>
                <a:rect l="l" t="t" r="r" b="b"/>
                <a:pathLst>
                  <a:path w="6938" h="3077" extrusionOk="0">
                    <a:moveTo>
                      <a:pt x="6937" y="1"/>
                    </a:moveTo>
                    <a:cubicBezTo>
                      <a:pt x="6561" y="1"/>
                      <a:pt x="6168" y="18"/>
                      <a:pt x="5758" y="52"/>
                    </a:cubicBezTo>
                    <a:cubicBezTo>
                      <a:pt x="4836" y="86"/>
                      <a:pt x="3930" y="274"/>
                      <a:pt x="3059" y="599"/>
                    </a:cubicBezTo>
                    <a:cubicBezTo>
                      <a:pt x="1897" y="1009"/>
                      <a:pt x="889" y="1641"/>
                      <a:pt x="205" y="2701"/>
                    </a:cubicBezTo>
                    <a:cubicBezTo>
                      <a:pt x="120" y="2837"/>
                      <a:pt x="51" y="2957"/>
                      <a:pt x="0" y="3076"/>
                    </a:cubicBezTo>
                    <a:lnTo>
                      <a:pt x="291" y="3059"/>
                    </a:lnTo>
                    <a:cubicBezTo>
                      <a:pt x="615" y="2478"/>
                      <a:pt x="1077" y="1966"/>
                      <a:pt x="1640" y="1573"/>
                    </a:cubicBezTo>
                    <a:cubicBezTo>
                      <a:pt x="2375" y="1094"/>
                      <a:pt x="3212" y="736"/>
                      <a:pt x="4084" y="531"/>
                    </a:cubicBezTo>
                    <a:cubicBezTo>
                      <a:pt x="4921" y="326"/>
                      <a:pt x="5792" y="223"/>
                      <a:pt x="6681" y="223"/>
                    </a:cubicBezTo>
                    <a:lnTo>
                      <a:pt x="6937" y="223"/>
                    </a:lnTo>
                    <a:lnTo>
                      <a:pt x="6937" y="189"/>
                    </a:lnTo>
                    <a:lnTo>
                      <a:pt x="6937" y="1"/>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3" name="Google Shape;1513;p63"/>
              <p:cNvSpPr/>
              <p:nvPr/>
            </p:nvSpPr>
            <p:spPr>
              <a:xfrm rot="1123747">
                <a:off x="4223174" y="3475254"/>
                <a:ext cx="31226" cy="16925"/>
              </a:xfrm>
              <a:custGeom>
                <a:avLst/>
                <a:ahLst/>
                <a:rect l="l" t="t" r="r" b="b"/>
                <a:pathLst>
                  <a:path w="821" h="445" extrusionOk="0">
                    <a:moveTo>
                      <a:pt x="821" y="0"/>
                    </a:moveTo>
                    <a:lnTo>
                      <a:pt x="821" y="0"/>
                    </a:lnTo>
                    <a:cubicBezTo>
                      <a:pt x="564" y="154"/>
                      <a:pt x="274" y="291"/>
                      <a:pt x="1" y="445"/>
                    </a:cubicBezTo>
                    <a:lnTo>
                      <a:pt x="752" y="410"/>
                    </a:lnTo>
                    <a:cubicBezTo>
                      <a:pt x="769" y="274"/>
                      <a:pt x="804" y="137"/>
                      <a:pt x="8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4" name="Google Shape;1514;p63"/>
              <p:cNvSpPr/>
              <p:nvPr/>
            </p:nvSpPr>
            <p:spPr>
              <a:xfrm rot="1123747">
                <a:off x="4081426" y="3403667"/>
                <a:ext cx="178760" cy="73482"/>
              </a:xfrm>
              <a:custGeom>
                <a:avLst/>
                <a:ahLst/>
                <a:rect l="l" t="t" r="r" b="b"/>
                <a:pathLst>
                  <a:path w="4700" h="1932" extrusionOk="0">
                    <a:moveTo>
                      <a:pt x="4682" y="1"/>
                    </a:moveTo>
                    <a:lnTo>
                      <a:pt x="4067" y="240"/>
                    </a:lnTo>
                    <a:cubicBezTo>
                      <a:pt x="2700" y="787"/>
                      <a:pt x="1333" y="1317"/>
                      <a:pt x="0" y="1932"/>
                    </a:cubicBezTo>
                    <a:lnTo>
                      <a:pt x="564" y="1898"/>
                    </a:lnTo>
                    <a:cubicBezTo>
                      <a:pt x="1179" y="1624"/>
                      <a:pt x="1811" y="1351"/>
                      <a:pt x="2427" y="1112"/>
                    </a:cubicBezTo>
                    <a:cubicBezTo>
                      <a:pt x="3195" y="804"/>
                      <a:pt x="3947" y="514"/>
                      <a:pt x="4699" y="206"/>
                    </a:cubicBezTo>
                    <a:cubicBezTo>
                      <a:pt x="4699" y="138"/>
                      <a:pt x="4699" y="69"/>
                      <a:pt x="468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5" name="Google Shape;1515;p63"/>
              <p:cNvSpPr/>
              <p:nvPr/>
            </p:nvSpPr>
            <p:spPr>
              <a:xfrm rot="1123747">
                <a:off x="3488870" y="2970282"/>
                <a:ext cx="155331" cy="145442"/>
              </a:xfrm>
              <a:custGeom>
                <a:avLst/>
                <a:ahLst/>
                <a:rect l="l" t="t" r="r" b="b"/>
                <a:pathLst>
                  <a:path w="4084" h="3824" extrusionOk="0">
                    <a:moveTo>
                      <a:pt x="4084" y="0"/>
                    </a:moveTo>
                    <a:lnTo>
                      <a:pt x="3810" y="17"/>
                    </a:lnTo>
                    <a:cubicBezTo>
                      <a:pt x="3349" y="632"/>
                      <a:pt x="2836" y="1213"/>
                      <a:pt x="2290" y="1743"/>
                    </a:cubicBezTo>
                    <a:cubicBezTo>
                      <a:pt x="1623" y="2375"/>
                      <a:pt x="923" y="2956"/>
                      <a:pt x="188" y="3486"/>
                    </a:cubicBezTo>
                    <a:cubicBezTo>
                      <a:pt x="120" y="3537"/>
                      <a:pt x="51" y="3588"/>
                      <a:pt x="0" y="3656"/>
                    </a:cubicBezTo>
                    <a:lnTo>
                      <a:pt x="0" y="3810"/>
                    </a:lnTo>
                    <a:cubicBezTo>
                      <a:pt x="9" y="3819"/>
                      <a:pt x="21" y="3823"/>
                      <a:pt x="36" y="3823"/>
                    </a:cubicBezTo>
                    <a:cubicBezTo>
                      <a:pt x="51" y="3823"/>
                      <a:pt x="68" y="3819"/>
                      <a:pt x="85" y="3810"/>
                    </a:cubicBezTo>
                    <a:cubicBezTo>
                      <a:pt x="137" y="3793"/>
                      <a:pt x="188" y="3759"/>
                      <a:pt x="222" y="3742"/>
                    </a:cubicBezTo>
                    <a:cubicBezTo>
                      <a:pt x="701" y="3383"/>
                      <a:pt x="1179" y="3041"/>
                      <a:pt x="1623" y="2665"/>
                    </a:cubicBezTo>
                    <a:cubicBezTo>
                      <a:pt x="2563" y="1880"/>
                      <a:pt x="3383" y="991"/>
                      <a:pt x="408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172" name="Google Shape;1516;p63"/>
          <p:cNvGrpSpPr/>
          <p:nvPr/>
        </p:nvGrpSpPr>
        <p:grpSpPr>
          <a:xfrm rot="-2301608">
            <a:off x="7208764" y="2401477"/>
            <a:ext cx="2039920" cy="2588956"/>
            <a:chOff x="1154976" y="632775"/>
            <a:chExt cx="2502430" cy="3877954"/>
          </a:xfrm>
        </p:grpSpPr>
        <p:sp>
          <p:nvSpPr>
            <p:cNvPr id="1048876" name="Google Shape;1517;p63"/>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7" name="Google Shape;1518;p63"/>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73" name="Google Shape;1519;p63"/>
          <p:cNvGrpSpPr/>
          <p:nvPr/>
        </p:nvGrpSpPr>
        <p:grpSpPr>
          <a:xfrm rot="-569816">
            <a:off x="6670698" y="865782"/>
            <a:ext cx="731302" cy="595243"/>
            <a:chOff x="6619350" y="3916825"/>
            <a:chExt cx="790183" cy="643169"/>
          </a:xfrm>
        </p:grpSpPr>
        <p:sp>
          <p:nvSpPr>
            <p:cNvPr id="1048878" name="Google Shape;1520;p63"/>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9" name="Google Shape;1521;p63"/>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80" name="Google Shape;1522;p63"/>
          <p:cNvSpPr/>
          <p:nvPr/>
        </p:nvSpPr>
        <p:spPr>
          <a:xfrm rot="1295893">
            <a:off x="6054917" y="4277271"/>
            <a:ext cx="738465"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77"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234281" y="4085625"/>
            <a:ext cx="1025033" cy="102503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24704" fill="hold" id="6"/>
                                        <p:tgtEl>
                                          <p:spTgt spid="209717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7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887" name="TextBox 3"/>
          <p:cNvSpPr txBox="1"/>
          <p:nvPr/>
        </p:nvSpPr>
        <p:spPr>
          <a:xfrm>
            <a:off x="628316" y="1470526"/>
            <a:ext cx="7700209" cy="3545840"/>
          </a:xfrm>
          <a:prstGeom prst="rect"/>
          <a:noFill/>
        </p:spPr>
        <p:txBody>
          <a:bodyPr rtlCol="0" wrap="square">
            <a:spAutoFit/>
          </a:bodyPr>
          <a:p>
            <a:pPr algn="l"/>
            <a:r>
              <a:rPr sz="2000" lang="en-US"/>
              <a:t>Transnational conglomerates, in this view, are much less interested than local media outlets in providing news and information necessary for citizens. People are encouraged to think of products, not politics. They are consumers, not citizens. The conglomerates have little incentive to invest in local talk shows, news channels, documentaries, or other social and political content. The global oligopoly of media thus helps create a passive apolitical populace that rises from the couch primarily for consumption.</a:t>
            </a:r>
          </a:p>
          <a:p>
            <a:pPr algn="l"/>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blinds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1" name="Shape 1591"/>
        <p:cNvGrpSpPr/>
        <p:nvPr/>
      </p:nvGrpSpPr>
      <p:grpSpPr>
        <a:xfrm>
          <a:off x="0" y="0"/>
          <a:ext cx="0" cy="0"/>
          <a:chOff x="0" y="0"/>
          <a:chExt cx="0" cy="0"/>
        </a:xfrm>
      </p:grpSpPr>
      <p:grpSp>
        <p:nvGrpSpPr>
          <p:cNvPr id="182" name="Google Shape;1592;p65"/>
          <p:cNvGrpSpPr/>
          <p:nvPr/>
        </p:nvGrpSpPr>
        <p:grpSpPr>
          <a:xfrm rot="9456930">
            <a:off x="7786837" y="2493573"/>
            <a:ext cx="2194022" cy="1180708"/>
            <a:chOff x="7365450" y="3962726"/>
            <a:chExt cx="2194138" cy="1180771"/>
          </a:xfrm>
        </p:grpSpPr>
        <p:sp>
          <p:nvSpPr>
            <p:cNvPr id="1048900" name="Google Shape;1593;p65"/>
            <p:cNvSpPr/>
            <p:nvPr/>
          </p:nvSpPr>
          <p:spPr>
            <a:xfrm>
              <a:off x="7365450" y="3962726"/>
              <a:ext cx="2194138" cy="1180771"/>
            </a:xfrm>
            <a:custGeom>
              <a:avLst/>
              <a:ahLst/>
              <a:rect l="l" t="t" r="r" b="b"/>
              <a:pathLst>
                <a:path w="36070" h="19411" extrusionOk="0">
                  <a:moveTo>
                    <a:pt x="14985" y="19376"/>
                  </a:moveTo>
                  <a:lnTo>
                    <a:pt x="15036" y="19342"/>
                  </a:lnTo>
                  <a:cubicBezTo>
                    <a:pt x="15036" y="19325"/>
                    <a:pt x="15019" y="19308"/>
                    <a:pt x="15019" y="19291"/>
                  </a:cubicBezTo>
                  <a:cubicBezTo>
                    <a:pt x="15019" y="19222"/>
                    <a:pt x="15036" y="19154"/>
                    <a:pt x="15070" y="19103"/>
                  </a:cubicBezTo>
                  <a:cubicBezTo>
                    <a:pt x="15105" y="19068"/>
                    <a:pt x="15139" y="19086"/>
                    <a:pt x="15190" y="19086"/>
                  </a:cubicBezTo>
                  <a:cubicBezTo>
                    <a:pt x="15224" y="19103"/>
                    <a:pt x="15275" y="19103"/>
                    <a:pt x="15310" y="19103"/>
                  </a:cubicBezTo>
                  <a:cubicBezTo>
                    <a:pt x="15344" y="19103"/>
                    <a:pt x="15361" y="19034"/>
                    <a:pt x="15344" y="19000"/>
                  </a:cubicBezTo>
                  <a:cubicBezTo>
                    <a:pt x="15327" y="18949"/>
                    <a:pt x="15292" y="18863"/>
                    <a:pt x="15275" y="18795"/>
                  </a:cubicBezTo>
                  <a:lnTo>
                    <a:pt x="15720" y="18693"/>
                  </a:lnTo>
                  <a:cubicBezTo>
                    <a:pt x="15754" y="18744"/>
                    <a:pt x="15788" y="18778"/>
                    <a:pt x="15805" y="18829"/>
                  </a:cubicBezTo>
                  <a:cubicBezTo>
                    <a:pt x="15822" y="18898"/>
                    <a:pt x="15822" y="18949"/>
                    <a:pt x="15822" y="19017"/>
                  </a:cubicBezTo>
                  <a:cubicBezTo>
                    <a:pt x="15822" y="19051"/>
                    <a:pt x="15908" y="19120"/>
                    <a:pt x="15925" y="19120"/>
                  </a:cubicBezTo>
                  <a:cubicBezTo>
                    <a:pt x="16010" y="19051"/>
                    <a:pt x="16130" y="19034"/>
                    <a:pt x="16232" y="19068"/>
                  </a:cubicBezTo>
                  <a:cubicBezTo>
                    <a:pt x="16318" y="19017"/>
                    <a:pt x="16403" y="18983"/>
                    <a:pt x="16506" y="18983"/>
                  </a:cubicBezTo>
                  <a:cubicBezTo>
                    <a:pt x="16574" y="18949"/>
                    <a:pt x="16642" y="18932"/>
                    <a:pt x="16711" y="18932"/>
                  </a:cubicBezTo>
                  <a:cubicBezTo>
                    <a:pt x="16796" y="18932"/>
                    <a:pt x="16864" y="18898"/>
                    <a:pt x="16899" y="18829"/>
                  </a:cubicBezTo>
                  <a:cubicBezTo>
                    <a:pt x="16967" y="18727"/>
                    <a:pt x="17069" y="18744"/>
                    <a:pt x="17189" y="18863"/>
                  </a:cubicBezTo>
                  <a:cubicBezTo>
                    <a:pt x="17172" y="18761"/>
                    <a:pt x="17138" y="18675"/>
                    <a:pt x="17087" y="18590"/>
                  </a:cubicBezTo>
                  <a:cubicBezTo>
                    <a:pt x="17018" y="18539"/>
                    <a:pt x="17018" y="18436"/>
                    <a:pt x="17087" y="18385"/>
                  </a:cubicBezTo>
                  <a:lnTo>
                    <a:pt x="17685" y="18248"/>
                  </a:lnTo>
                  <a:cubicBezTo>
                    <a:pt x="17821" y="18385"/>
                    <a:pt x="17821" y="18385"/>
                    <a:pt x="17924" y="18368"/>
                  </a:cubicBezTo>
                  <a:cubicBezTo>
                    <a:pt x="17958" y="18368"/>
                    <a:pt x="17975" y="18351"/>
                    <a:pt x="17992" y="18351"/>
                  </a:cubicBezTo>
                  <a:cubicBezTo>
                    <a:pt x="18043" y="18351"/>
                    <a:pt x="18095" y="18385"/>
                    <a:pt x="18112" y="18419"/>
                  </a:cubicBezTo>
                  <a:cubicBezTo>
                    <a:pt x="18146" y="18470"/>
                    <a:pt x="18163" y="18522"/>
                    <a:pt x="18146" y="18556"/>
                  </a:cubicBezTo>
                  <a:cubicBezTo>
                    <a:pt x="18146" y="18573"/>
                    <a:pt x="18146" y="18590"/>
                    <a:pt x="18129" y="18590"/>
                  </a:cubicBezTo>
                  <a:cubicBezTo>
                    <a:pt x="18095" y="18607"/>
                    <a:pt x="18060" y="18624"/>
                    <a:pt x="18026" y="18641"/>
                  </a:cubicBezTo>
                  <a:lnTo>
                    <a:pt x="18026" y="18641"/>
                  </a:lnTo>
                  <a:cubicBezTo>
                    <a:pt x="18112" y="18727"/>
                    <a:pt x="18214" y="18829"/>
                    <a:pt x="18300" y="18915"/>
                  </a:cubicBezTo>
                  <a:cubicBezTo>
                    <a:pt x="18334" y="18915"/>
                    <a:pt x="18351" y="18898"/>
                    <a:pt x="18385" y="18880"/>
                  </a:cubicBezTo>
                  <a:cubicBezTo>
                    <a:pt x="18488" y="18812"/>
                    <a:pt x="18573" y="18744"/>
                    <a:pt x="18658" y="18658"/>
                  </a:cubicBezTo>
                  <a:cubicBezTo>
                    <a:pt x="18676" y="18624"/>
                    <a:pt x="18693" y="18573"/>
                    <a:pt x="18693" y="18522"/>
                  </a:cubicBezTo>
                  <a:cubicBezTo>
                    <a:pt x="18949" y="18556"/>
                    <a:pt x="19205" y="18453"/>
                    <a:pt x="19376" y="18248"/>
                  </a:cubicBezTo>
                  <a:cubicBezTo>
                    <a:pt x="19393" y="18248"/>
                    <a:pt x="19427" y="18248"/>
                    <a:pt x="19462" y="18231"/>
                  </a:cubicBezTo>
                  <a:cubicBezTo>
                    <a:pt x="19496" y="18197"/>
                    <a:pt x="19547" y="18231"/>
                    <a:pt x="19581" y="18282"/>
                  </a:cubicBezTo>
                  <a:cubicBezTo>
                    <a:pt x="19632" y="18334"/>
                    <a:pt x="19701" y="18368"/>
                    <a:pt x="19786" y="18351"/>
                  </a:cubicBezTo>
                  <a:cubicBezTo>
                    <a:pt x="19820" y="18351"/>
                    <a:pt x="19855" y="18334"/>
                    <a:pt x="19889" y="18317"/>
                  </a:cubicBezTo>
                  <a:cubicBezTo>
                    <a:pt x="19923" y="18300"/>
                    <a:pt x="19940" y="18265"/>
                    <a:pt x="19957" y="18231"/>
                  </a:cubicBezTo>
                  <a:cubicBezTo>
                    <a:pt x="20025" y="18095"/>
                    <a:pt x="20179" y="18043"/>
                    <a:pt x="20316" y="18077"/>
                  </a:cubicBezTo>
                  <a:cubicBezTo>
                    <a:pt x="20350" y="18095"/>
                    <a:pt x="20367" y="18095"/>
                    <a:pt x="20401" y="18095"/>
                  </a:cubicBezTo>
                  <a:cubicBezTo>
                    <a:pt x="20521" y="18095"/>
                    <a:pt x="20623" y="18077"/>
                    <a:pt x="20623" y="17924"/>
                  </a:cubicBezTo>
                  <a:cubicBezTo>
                    <a:pt x="20623" y="17907"/>
                    <a:pt x="20623" y="17907"/>
                    <a:pt x="20640" y="17889"/>
                  </a:cubicBezTo>
                  <a:cubicBezTo>
                    <a:pt x="20606" y="17872"/>
                    <a:pt x="20606" y="17838"/>
                    <a:pt x="20589" y="17821"/>
                  </a:cubicBezTo>
                  <a:cubicBezTo>
                    <a:pt x="20589" y="17753"/>
                    <a:pt x="20572" y="17684"/>
                    <a:pt x="20572" y="17616"/>
                  </a:cubicBezTo>
                  <a:cubicBezTo>
                    <a:pt x="20709" y="17582"/>
                    <a:pt x="20760" y="17462"/>
                    <a:pt x="20846" y="17377"/>
                  </a:cubicBezTo>
                  <a:cubicBezTo>
                    <a:pt x="20948" y="17394"/>
                    <a:pt x="21016" y="17411"/>
                    <a:pt x="20914" y="17291"/>
                  </a:cubicBezTo>
                  <a:cubicBezTo>
                    <a:pt x="20897" y="17274"/>
                    <a:pt x="20897" y="17240"/>
                    <a:pt x="20914" y="17223"/>
                  </a:cubicBezTo>
                  <a:cubicBezTo>
                    <a:pt x="20948" y="17189"/>
                    <a:pt x="20982" y="17172"/>
                    <a:pt x="21016" y="17138"/>
                  </a:cubicBezTo>
                  <a:cubicBezTo>
                    <a:pt x="21016" y="17138"/>
                    <a:pt x="21051" y="17138"/>
                    <a:pt x="21068" y="17155"/>
                  </a:cubicBezTo>
                  <a:cubicBezTo>
                    <a:pt x="21221" y="17223"/>
                    <a:pt x="21375" y="17291"/>
                    <a:pt x="21495" y="17394"/>
                  </a:cubicBezTo>
                  <a:cubicBezTo>
                    <a:pt x="21512" y="17411"/>
                    <a:pt x="21546" y="17428"/>
                    <a:pt x="21546" y="17428"/>
                  </a:cubicBezTo>
                  <a:cubicBezTo>
                    <a:pt x="21546" y="17445"/>
                    <a:pt x="21546" y="17497"/>
                    <a:pt x="21529" y="17514"/>
                  </a:cubicBezTo>
                  <a:cubicBezTo>
                    <a:pt x="21546" y="17582"/>
                    <a:pt x="21580" y="17650"/>
                    <a:pt x="21580" y="17736"/>
                  </a:cubicBezTo>
                  <a:cubicBezTo>
                    <a:pt x="21700" y="17702"/>
                    <a:pt x="21802" y="17684"/>
                    <a:pt x="21837" y="17582"/>
                  </a:cubicBezTo>
                  <a:cubicBezTo>
                    <a:pt x="21837" y="17565"/>
                    <a:pt x="21888" y="17582"/>
                    <a:pt x="21922" y="17582"/>
                  </a:cubicBezTo>
                  <a:cubicBezTo>
                    <a:pt x="21939" y="17582"/>
                    <a:pt x="21956" y="17582"/>
                    <a:pt x="21973" y="17599"/>
                  </a:cubicBezTo>
                  <a:cubicBezTo>
                    <a:pt x="22366" y="17821"/>
                    <a:pt x="22366" y="17821"/>
                    <a:pt x="22469" y="17616"/>
                  </a:cubicBezTo>
                  <a:cubicBezTo>
                    <a:pt x="22503" y="17565"/>
                    <a:pt x="22588" y="17582"/>
                    <a:pt x="22674" y="17616"/>
                  </a:cubicBezTo>
                  <a:cubicBezTo>
                    <a:pt x="22742" y="17633"/>
                    <a:pt x="22810" y="17667"/>
                    <a:pt x="22862" y="17702"/>
                  </a:cubicBezTo>
                  <a:cubicBezTo>
                    <a:pt x="22879" y="17667"/>
                    <a:pt x="22879" y="17633"/>
                    <a:pt x="22862" y="17599"/>
                  </a:cubicBezTo>
                  <a:cubicBezTo>
                    <a:pt x="22879" y="17599"/>
                    <a:pt x="22896" y="17616"/>
                    <a:pt x="22913" y="17599"/>
                  </a:cubicBezTo>
                  <a:cubicBezTo>
                    <a:pt x="23169" y="17531"/>
                    <a:pt x="23426" y="17479"/>
                    <a:pt x="23699" y="17445"/>
                  </a:cubicBezTo>
                  <a:cubicBezTo>
                    <a:pt x="23750" y="17445"/>
                    <a:pt x="23784" y="17428"/>
                    <a:pt x="23836" y="17394"/>
                  </a:cubicBezTo>
                  <a:cubicBezTo>
                    <a:pt x="23938" y="17326"/>
                    <a:pt x="24092" y="17309"/>
                    <a:pt x="24211" y="17377"/>
                  </a:cubicBezTo>
                  <a:cubicBezTo>
                    <a:pt x="24229" y="17377"/>
                    <a:pt x="24246" y="17377"/>
                    <a:pt x="24263" y="17377"/>
                  </a:cubicBezTo>
                  <a:cubicBezTo>
                    <a:pt x="24331" y="17377"/>
                    <a:pt x="24365" y="17360"/>
                    <a:pt x="24348" y="17240"/>
                  </a:cubicBezTo>
                  <a:cubicBezTo>
                    <a:pt x="24331" y="17189"/>
                    <a:pt x="24348" y="17121"/>
                    <a:pt x="24382" y="17052"/>
                  </a:cubicBezTo>
                  <a:cubicBezTo>
                    <a:pt x="24399" y="17001"/>
                    <a:pt x="24434" y="16984"/>
                    <a:pt x="24502" y="16984"/>
                  </a:cubicBezTo>
                  <a:lnTo>
                    <a:pt x="24536" y="17035"/>
                  </a:lnTo>
                  <a:cubicBezTo>
                    <a:pt x="24570" y="17138"/>
                    <a:pt x="24656" y="17206"/>
                    <a:pt x="24758" y="17240"/>
                  </a:cubicBezTo>
                  <a:cubicBezTo>
                    <a:pt x="24861" y="17257"/>
                    <a:pt x="24912" y="17189"/>
                    <a:pt x="24929" y="17121"/>
                  </a:cubicBezTo>
                  <a:cubicBezTo>
                    <a:pt x="24946" y="17018"/>
                    <a:pt x="24963" y="16933"/>
                    <a:pt x="24963" y="16830"/>
                  </a:cubicBezTo>
                  <a:lnTo>
                    <a:pt x="24963" y="16813"/>
                  </a:lnTo>
                  <a:cubicBezTo>
                    <a:pt x="25151" y="16813"/>
                    <a:pt x="25322" y="16711"/>
                    <a:pt x="25425" y="16557"/>
                  </a:cubicBezTo>
                  <a:cubicBezTo>
                    <a:pt x="25476" y="16557"/>
                    <a:pt x="25544" y="16557"/>
                    <a:pt x="25595" y="16557"/>
                  </a:cubicBezTo>
                  <a:cubicBezTo>
                    <a:pt x="25749" y="16574"/>
                    <a:pt x="25903" y="16557"/>
                    <a:pt x="26057" y="16506"/>
                  </a:cubicBezTo>
                  <a:cubicBezTo>
                    <a:pt x="26057" y="16523"/>
                    <a:pt x="26057" y="16557"/>
                    <a:pt x="26057" y="16574"/>
                  </a:cubicBezTo>
                  <a:cubicBezTo>
                    <a:pt x="26228" y="16471"/>
                    <a:pt x="26433" y="16403"/>
                    <a:pt x="26638" y="16386"/>
                  </a:cubicBezTo>
                  <a:cubicBezTo>
                    <a:pt x="26706" y="16283"/>
                    <a:pt x="26792" y="16198"/>
                    <a:pt x="26894" y="16147"/>
                  </a:cubicBezTo>
                  <a:cubicBezTo>
                    <a:pt x="26979" y="16113"/>
                    <a:pt x="27065" y="16078"/>
                    <a:pt x="27133" y="16027"/>
                  </a:cubicBezTo>
                  <a:cubicBezTo>
                    <a:pt x="27202" y="16010"/>
                    <a:pt x="27270" y="15993"/>
                    <a:pt x="27321" y="15976"/>
                  </a:cubicBezTo>
                  <a:cubicBezTo>
                    <a:pt x="27492" y="15925"/>
                    <a:pt x="27663" y="15925"/>
                    <a:pt x="27834" y="15942"/>
                  </a:cubicBezTo>
                  <a:lnTo>
                    <a:pt x="28534" y="15771"/>
                  </a:lnTo>
                  <a:cubicBezTo>
                    <a:pt x="28551" y="15788"/>
                    <a:pt x="28568" y="15805"/>
                    <a:pt x="28586" y="15805"/>
                  </a:cubicBezTo>
                  <a:cubicBezTo>
                    <a:pt x="28671" y="15890"/>
                    <a:pt x="28739" y="15942"/>
                    <a:pt x="28825" y="15890"/>
                  </a:cubicBezTo>
                  <a:cubicBezTo>
                    <a:pt x="28893" y="15839"/>
                    <a:pt x="28944" y="15856"/>
                    <a:pt x="29047" y="15907"/>
                  </a:cubicBezTo>
                  <a:cubicBezTo>
                    <a:pt x="29115" y="15959"/>
                    <a:pt x="29184" y="15959"/>
                    <a:pt x="29252" y="15925"/>
                  </a:cubicBezTo>
                  <a:cubicBezTo>
                    <a:pt x="29320" y="15890"/>
                    <a:pt x="29440" y="15907"/>
                    <a:pt x="29457" y="15805"/>
                  </a:cubicBezTo>
                  <a:cubicBezTo>
                    <a:pt x="29713" y="15890"/>
                    <a:pt x="30004" y="15822"/>
                    <a:pt x="30209" y="15634"/>
                  </a:cubicBezTo>
                  <a:cubicBezTo>
                    <a:pt x="30431" y="15651"/>
                    <a:pt x="30619" y="15549"/>
                    <a:pt x="30738" y="15361"/>
                  </a:cubicBezTo>
                  <a:cubicBezTo>
                    <a:pt x="30756" y="15344"/>
                    <a:pt x="30756" y="15309"/>
                    <a:pt x="30756" y="15275"/>
                  </a:cubicBezTo>
                  <a:lnTo>
                    <a:pt x="30841" y="15258"/>
                  </a:lnTo>
                  <a:lnTo>
                    <a:pt x="30995" y="15258"/>
                  </a:lnTo>
                  <a:cubicBezTo>
                    <a:pt x="31131" y="15241"/>
                    <a:pt x="31251" y="15224"/>
                    <a:pt x="31388" y="15190"/>
                  </a:cubicBezTo>
                  <a:cubicBezTo>
                    <a:pt x="31524" y="15258"/>
                    <a:pt x="31695" y="15275"/>
                    <a:pt x="31849" y="15275"/>
                  </a:cubicBezTo>
                  <a:cubicBezTo>
                    <a:pt x="32071" y="15258"/>
                    <a:pt x="32293" y="15173"/>
                    <a:pt x="32481" y="15036"/>
                  </a:cubicBezTo>
                  <a:lnTo>
                    <a:pt x="32532" y="15036"/>
                  </a:lnTo>
                  <a:cubicBezTo>
                    <a:pt x="32618" y="15070"/>
                    <a:pt x="32703" y="15087"/>
                    <a:pt x="32789" y="15087"/>
                  </a:cubicBezTo>
                  <a:cubicBezTo>
                    <a:pt x="32874" y="15087"/>
                    <a:pt x="32960" y="15087"/>
                    <a:pt x="33045" y="15070"/>
                  </a:cubicBezTo>
                  <a:lnTo>
                    <a:pt x="33079" y="15104"/>
                  </a:lnTo>
                  <a:cubicBezTo>
                    <a:pt x="33148" y="15156"/>
                    <a:pt x="33216" y="15207"/>
                    <a:pt x="33301" y="15241"/>
                  </a:cubicBezTo>
                  <a:cubicBezTo>
                    <a:pt x="33250" y="15275"/>
                    <a:pt x="33233" y="15344"/>
                    <a:pt x="33284" y="15446"/>
                  </a:cubicBezTo>
                  <a:cubicBezTo>
                    <a:pt x="33318" y="15566"/>
                    <a:pt x="33301" y="15566"/>
                    <a:pt x="33233" y="15566"/>
                  </a:cubicBezTo>
                  <a:cubicBezTo>
                    <a:pt x="33148" y="15549"/>
                    <a:pt x="33113" y="15566"/>
                    <a:pt x="33148" y="15651"/>
                  </a:cubicBezTo>
                  <a:cubicBezTo>
                    <a:pt x="33148" y="15685"/>
                    <a:pt x="33199" y="15737"/>
                    <a:pt x="33199" y="15737"/>
                  </a:cubicBezTo>
                  <a:cubicBezTo>
                    <a:pt x="33233" y="15737"/>
                    <a:pt x="33284" y="15720"/>
                    <a:pt x="33301" y="15702"/>
                  </a:cubicBezTo>
                  <a:cubicBezTo>
                    <a:pt x="33336" y="15685"/>
                    <a:pt x="33336" y="15634"/>
                    <a:pt x="33370" y="15634"/>
                  </a:cubicBezTo>
                  <a:cubicBezTo>
                    <a:pt x="33489" y="15617"/>
                    <a:pt x="33592" y="15617"/>
                    <a:pt x="33694" y="15634"/>
                  </a:cubicBezTo>
                  <a:cubicBezTo>
                    <a:pt x="33763" y="15634"/>
                    <a:pt x="33814" y="15685"/>
                    <a:pt x="33865" y="15737"/>
                  </a:cubicBezTo>
                  <a:cubicBezTo>
                    <a:pt x="33865" y="15754"/>
                    <a:pt x="33882" y="15771"/>
                    <a:pt x="33882" y="15788"/>
                  </a:cubicBezTo>
                  <a:lnTo>
                    <a:pt x="33899" y="15856"/>
                  </a:lnTo>
                  <a:lnTo>
                    <a:pt x="33951" y="15856"/>
                  </a:lnTo>
                  <a:cubicBezTo>
                    <a:pt x="33968" y="15856"/>
                    <a:pt x="33985" y="15839"/>
                    <a:pt x="34002" y="15839"/>
                  </a:cubicBezTo>
                  <a:cubicBezTo>
                    <a:pt x="34070" y="15805"/>
                    <a:pt x="34156" y="15788"/>
                    <a:pt x="34224" y="15771"/>
                  </a:cubicBezTo>
                  <a:cubicBezTo>
                    <a:pt x="34275" y="15771"/>
                    <a:pt x="34344" y="15771"/>
                    <a:pt x="34395" y="15771"/>
                  </a:cubicBezTo>
                  <a:cubicBezTo>
                    <a:pt x="34463" y="15788"/>
                    <a:pt x="34532" y="15754"/>
                    <a:pt x="34532" y="15685"/>
                  </a:cubicBezTo>
                  <a:cubicBezTo>
                    <a:pt x="34549" y="15634"/>
                    <a:pt x="34634" y="15617"/>
                    <a:pt x="34685" y="15600"/>
                  </a:cubicBezTo>
                  <a:cubicBezTo>
                    <a:pt x="34737" y="15566"/>
                    <a:pt x="34720" y="15515"/>
                    <a:pt x="34685" y="15446"/>
                  </a:cubicBezTo>
                  <a:lnTo>
                    <a:pt x="34651" y="15412"/>
                  </a:lnTo>
                  <a:cubicBezTo>
                    <a:pt x="34566" y="15292"/>
                    <a:pt x="34600" y="15241"/>
                    <a:pt x="34685" y="15224"/>
                  </a:cubicBezTo>
                  <a:cubicBezTo>
                    <a:pt x="34720" y="15207"/>
                    <a:pt x="34754" y="15207"/>
                    <a:pt x="34788" y="15224"/>
                  </a:cubicBezTo>
                  <a:cubicBezTo>
                    <a:pt x="34925" y="15327"/>
                    <a:pt x="35027" y="15463"/>
                    <a:pt x="35130" y="15600"/>
                  </a:cubicBezTo>
                  <a:cubicBezTo>
                    <a:pt x="35147" y="15634"/>
                    <a:pt x="35181" y="15651"/>
                    <a:pt x="35215" y="15668"/>
                  </a:cubicBezTo>
                  <a:cubicBezTo>
                    <a:pt x="35249" y="15685"/>
                    <a:pt x="35283" y="15702"/>
                    <a:pt x="35318" y="15702"/>
                  </a:cubicBezTo>
                  <a:cubicBezTo>
                    <a:pt x="35335" y="15702"/>
                    <a:pt x="35318" y="15651"/>
                    <a:pt x="35300" y="15634"/>
                  </a:cubicBezTo>
                  <a:cubicBezTo>
                    <a:pt x="35249" y="15566"/>
                    <a:pt x="35232" y="15515"/>
                    <a:pt x="35318" y="15515"/>
                  </a:cubicBezTo>
                  <a:cubicBezTo>
                    <a:pt x="35335" y="15515"/>
                    <a:pt x="35335" y="15515"/>
                    <a:pt x="35352" y="15497"/>
                  </a:cubicBezTo>
                  <a:cubicBezTo>
                    <a:pt x="35403" y="15463"/>
                    <a:pt x="35232" y="15275"/>
                    <a:pt x="35420" y="15309"/>
                  </a:cubicBezTo>
                  <a:cubicBezTo>
                    <a:pt x="35471" y="15275"/>
                    <a:pt x="35523" y="15224"/>
                    <a:pt x="35574" y="15190"/>
                  </a:cubicBezTo>
                  <a:cubicBezTo>
                    <a:pt x="35591" y="15190"/>
                    <a:pt x="35608" y="15190"/>
                    <a:pt x="35625" y="15190"/>
                  </a:cubicBezTo>
                  <a:lnTo>
                    <a:pt x="35728" y="15241"/>
                  </a:lnTo>
                  <a:cubicBezTo>
                    <a:pt x="35796" y="15292"/>
                    <a:pt x="35830" y="15344"/>
                    <a:pt x="35830" y="15395"/>
                  </a:cubicBezTo>
                  <a:cubicBezTo>
                    <a:pt x="35830" y="15497"/>
                    <a:pt x="35830" y="15497"/>
                    <a:pt x="35950" y="15583"/>
                  </a:cubicBezTo>
                  <a:cubicBezTo>
                    <a:pt x="36001" y="15600"/>
                    <a:pt x="36035" y="15634"/>
                    <a:pt x="36069" y="15668"/>
                  </a:cubicBezTo>
                  <a:lnTo>
                    <a:pt x="36069" y="0"/>
                  </a:lnTo>
                  <a:lnTo>
                    <a:pt x="10013" y="0"/>
                  </a:lnTo>
                  <a:cubicBezTo>
                    <a:pt x="10013" y="0"/>
                    <a:pt x="9996" y="17"/>
                    <a:pt x="9996" y="17"/>
                  </a:cubicBezTo>
                  <a:cubicBezTo>
                    <a:pt x="9962" y="69"/>
                    <a:pt x="9927" y="120"/>
                    <a:pt x="9893" y="154"/>
                  </a:cubicBezTo>
                  <a:lnTo>
                    <a:pt x="9893" y="154"/>
                  </a:lnTo>
                  <a:cubicBezTo>
                    <a:pt x="9893" y="171"/>
                    <a:pt x="9859" y="171"/>
                    <a:pt x="9859" y="188"/>
                  </a:cubicBezTo>
                  <a:lnTo>
                    <a:pt x="9876" y="222"/>
                  </a:lnTo>
                  <a:cubicBezTo>
                    <a:pt x="9893" y="291"/>
                    <a:pt x="9876" y="359"/>
                    <a:pt x="9842" y="427"/>
                  </a:cubicBezTo>
                  <a:cubicBezTo>
                    <a:pt x="9825" y="462"/>
                    <a:pt x="9774" y="444"/>
                    <a:pt x="9722" y="444"/>
                  </a:cubicBezTo>
                  <a:cubicBezTo>
                    <a:pt x="9688" y="444"/>
                    <a:pt x="9637" y="444"/>
                    <a:pt x="9603" y="444"/>
                  </a:cubicBezTo>
                  <a:cubicBezTo>
                    <a:pt x="9569" y="444"/>
                    <a:pt x="9552" y="513"/>
                    <a:pt x="9586" y="564"/>
                  </a:cubicBezTo>
                  <a:lnTo>
                    <a:pt x="9688" y="735"/>
                  </a:lnTo>
                  <a:lnTo>
                    <a:pt x="9261" y="906"/>
                  </a:lnTo>
                  <a:cubicBezTo>
                    <a:pt x="9227" y="872"/>
                    <a:pt x="9193" y="820"/>
                    <a:pt x="9159" y="786"/>
                  </a:cubicBezTo>
                  <a:cubicBezTo>
                    <a:pt x="9141" y="718"/>
                    <a:pt x="9124" y="667"/>
                    <a:pt x="9124" y="598"/>
                  </a:cubicBezTo>
                  <a:cubicBezTo>
                    <a:pt x="9124" y="564"/>
                    <a:pt x="9022" y="496"/>
                    <a:pt x="9005" y="513"/>
                  </a:cubicBezTo>
                  <a:cubicBezTo>
                    <a:pt x="8919" y="581"/>
                    <a:pt x="8817" y="615"/>
                    <a:pt x="8714" y="598"/>
                  </a:cubicBezTo>
                  <a:cubicBezTo>
                    <a:pt x="8629" y="649"/>
                    <a:pt x="8543" y="701"/>
                    <a:pt x="8441" y="718"/>
                  </a:cubicBezTo>
                  <a:cubicBezTo>
                    <a:pt x="8390" y="769"/>
                    <a:pt x="8304" y="786"/>
                    <a:pt x="8236" y="803"/>
                  </a:cubicBezTo>
                  <a:cubicBezTo>
                    <a:pt x="8150" y="803"/>
                    <a:pt x="8082" y="855"/>
                    <a:pt x="8065" y="923"/>
                  </a:cubicBezTo>
                  <a:cubicBezTo>
                    <a:pt x="8014" y="1025"/>
                    <a:pt x="7911" y="1025"/>
                    <a:pt x="7775" y="923"/>
                  </a:cubicBezTo>
                  <a:cubicBezTo>
                    <a:pt x="7809" y="991"/>
                    <a:pt x="7826" y="1094"/>
                    <a:pt x="7911" y="1162"/>
                  </a:cubicBezTo>
                  <a:cubicBezTo>
                    <a:pt x="7980" y="1213"/>
                    <a:pt x="7997" y="1299"/>
                    <a:pt x="7945" y="1367"/>
                  </a:cubicBezTo>
                  <a:lnTo>
                    <a:pt x="7364" y="1572"/>
                  </a:lnTo>
                  <a:cubicBezTo>
                    <a:pt x="7211" y="1453"/>
                    <a:pt x="7211" y="1453"/>
                    <a:pt x="7108" y="1487"/>
                  </a:cubicBezTo>
                  <a:cubicBezTo>
                    <a:pt x="7091" y="1487"/>
                    <a:pt x="7074" y="1521"/>
                    <a:pt x="7040" y="1521"/>
                  </a:cubicBezTo>
                  <a:cubicBezTo>
                    <a:pt x="6989" y="1521"/>
                    <a:pt x="6954" y="1487"/>
                    <a:pt x="6920" y="1453"/>
                  </a:cubicBezTo>
                  <a:cubicBezTo>
                    <a:pt x="6886" y="1418"/>
                    <a:pt x="6869" y="1367"/>
                    <a:pt x="6869" y="1316"/>
                  </a:cubicBezTo>
                  <a:cubicBezTo>
                    <a:pt x="6869" y="1316"/>
                    <a:pt x="6869" y="1299"/>
                    <a:pt x="6886" y="1282"/>
                  </a:cubicBezTo>
                  <a:cubicBezTo>
                    <a:pt x="6920" y="1265"/>
                    <a:pt x="6954" y="1248"/>
                    <a:pt x="6971" y="1230"/>
                  </a:cubicBezTo>
                  <a:lnTo>
                    <a:pt x="6971" y="1230"/>
                  </a:lnTo>
                  <a:lnTo>
                    <a:pt x="6664" y="991"/>
                  </a:lnTo>
                  <a:cubicBezTo>
                    <a:pt x="6630" y="991"/>
                    <a:pt x="6613" y="1008"/>
                    <a:pt x="6596" y="1025"/>
                  </a:cubicBezTo>
                  <a:cubicBezTo>
                    <a:pt x="6493" y="1111"/>
                    <a:pt x="6425" y="1196"/>
                    <a:pt x="6356" y="1299"/>
                  </a:cubicBezTo>
                  <a:cubicBezTo>
                    <a:pt x="6339" y="1333"/>
                    <a:pt x="6322" y="1384"/>
                    <a:pt x="6339" y="1418"/>
                  </a:cubicBezTo>
                  <a:cubicBezTo>
                    <a:pt x="6066" y="1418"/>
                    <a:pt x="5827" y="1555"/>
                    <a:pt x="5690" y="1777"/>
                  </a:cubicBezTo>
                  <a:cubicBezTo>
                    <a:pt x="5656" y="1777"/>
                    <a:pt x="5622" y="1794"/>
                    <a:pt x="5605" y="1811"/>
                  </a:cubicBezTo>
                  <a:cubicBezTo>
                    <a:pt x="5570" y="1846"/>
                    <a:pt x="5519" y="1811"/>
                    <a:pt x="5485" y="1777"/>
                  </a:cubicBezTo>
                  <a:cubicBezTo>
                    <a:pt x="5434" y="1726"/>
                    <a:pt x="5348" y="1709"/>
                    <a:pt x="5263" y="1726"/>
                  </a:cubicBezTo>
                  <a:cubicBezTo>
                    <a:pt x="5229" y="1743"/>
                    <a:pt x="5195" y="1760"/>
                    <a:pt x="5177" y="1777"/>
                  </a:cubicBezTo>
                  <a:cubicBezTo>
                    <a:pt x="5143" y="1811"/>
                    <a:pt x="5126" y="1828"/>
                    <a:pt x="5109" y="1880"/>
                  </a:cubicBezTo>
                  <a:cubicBezTo>
                    <a:pt x="5075" y="2016"/>
                    <a:pt x="4921" y="2085"/>
                    <a:pt x="4784" y="2068"/>
                  </a:cubicBezTo>
                  <a:cubicBezTo>
                    <a:pt x="4750" y="2068"/>
                    <a:pt x="4716" y="2068"/>
                    <a:pt x="4699" y="2068"/>
                  </a:cubicBezTo>
                  <a:cubicBezTo>
                    <a:pt x="4579" y="2085"/>
                    <a:pt x="4477" y="2119"/>
                    <a:pt x="4494" y="2256"/>
                  </a:cubicBezTo>
                  <a:cubicBezTo>
                    <a:pt x="4494" y="2273"/>
                    <a:pt x="4494" y="2290"/>
                    <a:pt x="4494" y="2307"/>
                  </a:cubicBezTo>
                  <a:cubicBezTo>
                    <a:pt x="4511" y="2324"/>
                    <a:pt x="4528" y="2341"/>
                    <a:pt x="4545" y="2375"/>
                  </a:cubicBezTo>
                  <a:cubicBezTo>
                    <a:pt x="4562" y="2426"/>
                    <a:pt x="4562" y="2495"/>
                    <a:pt x="4579" y="2563"/>
                  </a:cubicBezTo>
                  <a:cubicBezTo>
                    <a:pt x="4443" y="2614"/>
                    <a:pt x="4409" y="2734"/>
                    <a:pt x="4340" y="2819"/>
                  </a:cubicBezTo>
                  <a:cubicBezTo>
                    <a:pt x="4238" y="2819"/>
                    <a:pt x="4169" y="2819"/>
                    <a:pt x="4289" y="2922"/>
                  </a:cubicBezTo>
                  <a:cubicBezTo>
                    <a:pt x="4306" y="2939"/>
                    <a:pt x="4306" y="2973"/>
                    <a:pt x="4289" y="2990"/>
                  </a:cubicBezTo>
                  <a:cubicBezTo>
                    <a:pt x="4272" y="3024"/>
                    <a:pt x="4238" y="3059"/>
                    <a:pt x="4204" y="3076"/>
                  </a:cubicBezTo>
                  <a:lnTo>
                    <a:pt x="4152" y="3076"/>
                  </a:lnTo>
                  <a:cubicBezTo>
                    <a:pt x="3998" y="3042"/>
                    <a:pt x="3845" y="2973"/>
                    <a:pt x="3691" y="2905"/>
                  </a:cubicBezTo>
                  <a:cubicBezTo>
                    <a:pt x="3674" y="2888"/>
                    <a:pt x="3657" y="2871"/>
                    <a:pt x="3657" y="2871"/>
                  </a:cubicBezTo>
                  <a:lnTo>
                    <a:pt x="3657" y="2785"/>
                  </a:lnTo>
                  <a:cubicBezTo>
                    <a:pt x="3623" y="2717"/>
                    <a:pt x="3588" y="2649"/>
                    <a:pt x="3571" y="2580"/>
                  </a:cubicBezTo>
                  <a:cubicBezTo>
                    <a:pt x="3469" y="2614"/>
                    <a:pt x="3349" y="2666"/>
                    <a:pt x="3332" y="2768"/>
                  </a:cubicBezTo>
                  <a:cubicBezTo>
                    <a:pt x="3332" y="2785"/>
                    <a:pt x="3281" y="2785"/>
                    <a:pt x="3247" y="2785"/>
                  </a:cubicBezTo>
                  <a:cubicBezTo>
                    <a:pt x="3230" y="2768"/>
                    <a:pt x="3213" y="2768"/>
                    <a:pt x="3195" y="2768"/>
                  </a:cubicBezTo>
                  <a:cubicBezTo>
                    <a:pt x="2785" y="2597"/>
                    <a:pt x="2768" y="2597"/>
                    <a:pt x="2700" y="2802"/>
                  </a:cubicBezTo>
                  <a:cubicBezTo>
                    <a:pt x="2666" y="2871"/>
                    <a:pt x="2597" y="2854"/>
                    <a:pt x="2495" y="2837"/>
                  </a:cubicBezTo>
                  <a:cubicBezTo>
                    <a:pt x="2427" y="2819"/>
                    <a:pt x="2358" y="2802"/>
                    <a:pt x="2290" y="2768"/>
                  </a:cubicBezTo>
                  <a:cubicBezTo>
                    <a:pt x="2290" y="2802"/>
                    <a:pt x="2290" y="2837"/>
                    <a:pt x="2290" y="2871"/>
                  </a:cubicBezTo>
                  <a:cubicBezTo>
                    <a:pt x="2273" y="2871"/>
                    <a:pt x="2256" y="2871"/>
                    <a:pt x="2239" y="2871"/>
                  </a:cubicBezTo>
                  <a:cubicBezTo>
                    <a:pt x="1999" y="2973"/>
                    <a:pt x="1743" y="3059"/>
                    <a:pt x="1487" y="3110"/>
                  </a:cubicBezTo>
                  <a:cubicBezTo>
                    <a:pt x="1436" y="3127"/>
                    <a:pt x="1384" y="3144"/>
                    <a:pt x="1350" y="3195"/>
                  </a:cubicBezTo>
                  <a:cubicBezTo>
                    <a:pt x="1248" y="3281"/>
                    <a:pt x="1111" y="3298"/>
                    <a:pt x="974" y="3264"/>
                  </a:cubicBezTo>
                  <a:cubicBezTo>
                    <a:pt x="957" y="3264"/>
                    <a:pt x="940" y="3264"/>
                    <a:pt x="940" y="3264"/>
                  </a:cubicBezTo>
                  <a:cubicBezTo>
                    <a:pt x="855" y="3264"/>
                    <a:pt x="820" y="3281"/>
                    <a:pt x="872" y="3400"/>
                  </a:cubicBezTo>
                  <a:cubicBezTo>
                    <a:pt x="889" y="3452"/>
                    <a:pt x="872" y="3520"/>
                    <a:pt x="855" y="3588"/>
                  </a:cubicBezTo>
                  <a:cubicBezTo>
                    <a:pt x="838" y="3640"/>
                    <a:pt x="786" y="3674"/>
                    <a:pt x="735" y="3674"/>
                  </a:cubicBezTo>
                  <a:cubicBezTo>
                    <a:pt x="735" y="3657"/>
                    <a:pt x="718" y="3640"/>
                    <a:pt x="701" y="3622"/>
                  </a:cubicBezTo>
                  <a:cubicBezTo>
                    <a:pt x="650" y="3537"/>
                    <a:pt x="564" y="3469"/>
                    <a:pt x="445" y="3452"/>
                  </a:cubicBezTo>
                  <a:cubicBezTo>
                    <a:pt x="342" y="3452"/>
                    <a:pt x="308" y="3520"/>
                    <a:pt x="308" y="3588"/>
                  </a:cubicBezTo>
                  <a:cubicBezTo>
                    <a:pt x="291" y="3691"/>
                    <a:pt x="291" y="3793"/>
                    <a:pt x="308" y="3879"/>
                  </a:cubicBezTo>
                  <a:lnTo>
                    <a:pt x="308" y="3896"/>
                  </a:lnTo>
                  <a:cubicBezTo>
                    <a:pt x="188" y="3930"/>
                    <a:pt x="86" y="3981"/>
                    <a:pt x="0" y="4050"/>
                  </a:cubicBezTo>
                  <a:lnTo>
                    <a:pt x="0" y="19376"/>
                  </a:lnTo>
                  <a:cubicBezTo>
                    <a:pt x="52" y="19359"/>
                    <a:pt x="120" y="19342"/>
                    <a:pt x="171" y="19342"/>
                  </a:cubicBezTo>
                  <a:cubicBezTo>
                    <a:pt x="325" y="19325"/>
                    <a:pt x="462" y="19273"/>
                    <a:pt x="581" y="19171"/>
                  </a:cubicBezTo>
                  <a:cubicBezTo>
                    <a:pt x="598" y="19171"/>
                    <a:pt x="598" y="19154"/>
                    <a:pt x="598" y="19154"/>
                  </a:cubicBezTo>
                  <a:lnTo>
                    <a:pt x="1367" y="19325"/>
                  </a:lnTo>
                  <a:lnTo>
                    <a:pt x="1367" y="19342"/>
                  </a:lnTo>
                  <a:lnTo>
                    <a:pt x="1384" y="19410"/>
                  </a:lnTo>
                  <a:lnTo>
                    <a:pt x="2222" y="19410"/>
                  </a:lnTo>
                  <a:cubicBezTo>
                    <a:pt x="2256" y="19410"/>
                    <a:pt x="2273" y="19410"/>
                    <a:pt x="2290" y="19393"/>
                  </a:cubicBezTo>
                  <a:cubicBezTo>
                    <a:pt x="2341" y="19342"/>
                    <a:pt x="2392" y="19325"/>
                    <a:pt x="2461" y="19325"/>
                  </a:cubicBezTo>
                  <a:cubicBezTo>
                    <a:pt x="2597" y="19342"/>
                    <a:pt x="2649" y="19256"/>
                    <a:pt x="2734" y="19222"/>
                  </a:cubicBezTo>
                  <a:lnTo>
                    <a:pt x="2905" y="19154"/>
                  </a:lnTo>
                  <a:lnTo>
                    <a:pt x="2956" y="19188"/>
                  </a:lnTo>
                  <a:cubicBezTo>
                    <a:pt x="3025" y="19205"/>
                    <a:pt x="3110" y="19239"/>
                    <a:pt x="3127" y="19308"/>
                  </a:cubicBezTo>
                  <a:cubicBezTo>
                    <a:pt x="3144" y="19342"/>
                    <a:pt x="3127" y="19393"/>
                    <a:pt x="3076" y="19410"/>
                  </a:cubicBezTo>
                  <a:lnTo>
                    <a:pt x="3042" y="19410"/>
                  </a:lnTo>
                  <a:lnTo>
                    <a:pt x="5314" y="19410"/>
                  </a:lnTo>
                  <a:cubicBezTo>
                    <a:pt x="5297" y="19410"/>
                    <a:pt x="5297" y="19393"/>
                    <a:pt x="5280" y="19376"/>
                  </a:cubicBezTo>
                  <a:cubicBezTo>
                    <a:pt x="5348" y="19359"/>
                    <a:pt x="5382" y="19342"/>
                    <a:pt x="5417" y="19291"/>
                  </a:cubicBezTo>
                  <a:cubicBezTo>
                    <a:pt x="5468" y="19239"/>
                    <a:pt x="5536" y="19256"/>
                    <a:pt x="5639" y="19359"/>
                  </a:cubicBezTo>
                  <a:cubicBezTo>
                    <a:pt x="5656" y="19376"/>
                    <a:pt x="5673" y="19393"/>
                    <a:pt x="5690" y="19410"/>
                  </a:cubicBezTo>
                  <a:lnTo>
                    <a:pt x="5980" y="19410"/>
                  </a:lnTo>
                  <a:lnTo>
                    <a:pt x="5980" y="19393"/>
                  </a:lnTo>
                  <a:cubicBezTo>
                    <a:pt x="6015" y="19393"/>
                    <a:pt x="6066" y="19393"/>
                    <a:pt x="6100" y="19410"/>
                  </a:cubicBezTo>
                  <a:lnTo>
                    <a:pt x="14934" y="19410"/>
                  </a:lnTo>
                  <a:cubicBezTo>
                    <a:pt x="14951" y="19393"/>
                    <a:pt x="14968" y="19376"/>
                    <a:pt x="15002" y="19359"/>
                  </a:cubicBez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83" name="Google Shape;1594;p65"/>
            <p:cNvGrpSpPr/>
            <p:nvPr/>
          </p:nvGrpSpPr>
          <p:grpSpPr>
            <a:xfrm>
              <a:off x="7540030" y="3962726"/>
              <a:ext cx="1845932" cy="1180771"/>
              <a:chOff x="7540030" y="3962726"/>
              <a:chExt cx="1845932" cy="1180771"/>
            </a:xfrm>
          </p:grpSpPr>
          <p:sp>
            <p:nvSpPr>
              <p:cNvPr id="1048901" name="Google Shape;1595;p65"/>
              <p:cNvSpPr/>
              <p:nvPr/>
            </p:nvSpPr>
            <p:spPr>
              <a:xfrm>
                <a:off x="7540030"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2" name="Google Shape;1596;p65"/>
              <p:cNvSpPr/>
              <p:nvPr/>
            </p:nvSpPr>
            <p:spPr>
              <a:xfrm>
                <a:off x="7744782"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3" name="Google Shape;1597;p65"/>
              <p:cNvSpPr/>
              <p:nvPr/>
            </p:nvSpPr>
            <p:spPr>
              <a:xfrm>
                <a:off x="7949534"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4" name="Google Shape;1598;p65"/>
              <p:cNvSpPr/>
              <p:nvPr/>
            </p:nvSpPr>
            <p:spPr>
              <a:xfrm>
                <a:off x="8154287"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5" name="Google Shape;1599;p65"/>
              <p:cNvSpPr/>
              <p:nvPr/>
            </p:nvSpPr>
            <p:spPr>
              <a:xfrm flipH="1">
                <a:off x="8360134" y="3962726"/>
                <a:ext cx="10463" cy="1152625"/>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6" name="Google Shape;1600;p65"/>
              <p:cNvSpPr/>
              <p:nvPr/>
            </p:nvSpPr>
            <p:spPr>
              <a:xfrm flipH="1">
                <a:off x="8564886" y="3962726"/>
                <a:ext cx="10463" cy="1104243"/>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7" name="Google Shape;1601;p65"/>
              <p:cNvSpPr/>
              <p:nvPr/>
            </p:nvSpPr>
            <p:spPr>
              <a:xfrm>
                <a:off x="8760209" y="3962726"/>
                <a:ext cx="10463" cy="105921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8" name="Google Shape;1602;p65"/>
              <p:cNvSpPr/>
              <p:nvPr/>
            </p:nvSpPr>
            <p:spPr>
              <a:xfrm>
                <a:off x="8975363" y="3962726"/>
                <a:ext cx="61" cy="998939"/>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9" name="Google Shape;1603;p65"/>
              <p:cNvSpPr/>
              <p:nvPr/>
            </p:nvSpPr>
            <p:spPr>
              <a:xfrm>
                <a:off x="9180115" y="3962726"/>
                <a:ext cx="61" cy="964047"/>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0" name="Google Shape;1604;p65"/>
              <p:cNvSpPr/>
              <p:nvPr/>
            </p:nvSpPr>
            <p:spPr>
              <a:xfrm>
                <a:off x="9385901" y="3962726"/>
                <a:ext cx="61" cy="95177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184" name="Google Shape;1605;p65"/>
          <p:cNvGrpSpPr/>
          <p:nvPr/>
        </p:nvGrpSpPr>
        <p:grpSpPr>
          <a:xfrm rot="3052663">
            <a:off x="92691" y="-793895"/>
            <a:ext cx="2348243" cy="2980465"/>
            <a:chOff x="1154976" y="632775"/>
            <a:chExt cx="2502430" cy="3877954"/>
          </a:xfrm>
        </p:grpSpPr>
        <p:sp>
          <p:nvSpPr>
            <p:cNvPr id="1048911" name="Google Shape;1606;p65"/>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2" name="Google Shape;1607;p65"/>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13" name="Google Shape;1608;p65"/>
          <p:cNvSpPr/>
          <p:nvPr/>
        </p:nvSpPr>
        <p:spPr>
          <a:xfrm rot="-243502" flipH="1">
            <a:off x="300237" y="1057327"/>
            <a:ext cx="3857971" cy="3028873"/>
          </a:xfrm>
          <a:custGeom>
            <a:avLst/>
            <a:ahLst/>
            <a:rect l="l" t="t" r="r" b="b"/>
            <a:pathLst>
              <a:path w="43844" h="29834" extrusionOk="0">
                <a:moveTo>
                  <a:pt x="41668" y="12451"/>
                </a:moveTo>
                <a:cubicBezTo>
                  <a:pt x="41665" y="12451"/>
                  <a:pt x="41661" y="12452"/>
                  <a:pt x="41656" y="12457"/>
                </a:cubicBezTo>
                <a:cubicBezTo>
                  <a:pt x="41661" y="12480"/>
                  <a:pt x="41665" y="12503"/>
                  <a:pt x="41669" y="12526"/>
                </a:cubicBezTo>
                <a:lnTo>
                  <a:pt x="41669" y="12526"/>
                </a:lnTo>
                <a:cubicBezTo>
                  <a:pt x="41699" y="12521"/>
                  <a:pt x="41691" y="12451"/>
                  <a:pt x="41668" y="12451"/>
                </a:cubicBezTo>
                <a:close/>
                <a:moveTo>
                  <a:pt x="310" y="14449"/>
                </a:moveTo>
                <a:cubicBezTo>
                  <a:pt x="315" y="14449"/>
                  <a:pt x="320" y="14451"/>
                  <a:pt x="325" y="14456"/>
                </a:cubicBezTo>
                <a:lnTo>
                  <a:pt x="325" y="14815"/>
                </a:lnTo>
                <a:cubicBezTo>
                  <a:pt x="325" y="14798"/>
                  <a:pt x="291" y="14712"/>
                  <a:pt x="274" y="14473"/>
                </a:cubicBezTo>
                <a:cubicBezTo>
                  <a:pt x="286" y="14461"/>
                  <a:pt x="298" y="14449"/>
                  <a:pt x="310" y="14449"/>
                </a:cubicBezTo>
                <a:close/>
                <a:moveTo>
                  <a:pt x="222" y="16528"/>
                </a:moveTo>
                <a:cubicBezTo>
                  <a:pt x="182" y="16550"/>
                  <a:pt x="169" y="16627"/>
                  <a:pt x="211" y="16627"/>
                </a:cubicBezTo>
                <a:cubicBezTo>
                  <a:pt x="215" y="16627"/>
                  <a:pt x="218" y="16627"/>
                  <a:pt x="222" y="16626"/>
                </a:cubicBezTo>
                <a:cubicBezTo>
                  <a:pt x="222" y="16593"/>
                  <a:pt x="222" y="16560"/>
                  <a:pt x="222" y="16528"/>
                </a:cubicBezTo>
                <a:close/>
                <a:moveTo>
                  <a:pt x="43142" y="21770"/>
                </a:moveTo>
                <a:lnTo>
                  <a:pt x="43142" y="21770"/>
                </a:lnTo>
                <a:cubicBezTo>
                  <a:pt x="43143" y="21775"/>
                  <a:pt x="43143" y="21780"/>
                  <a:pt x="43143" y="21786"/>
                </a:cubicBezTo>
                <a:cubicBezTo>
                  <a:pt x="43143" y="21780"/>
                  <a:pt x="43143" y="21775"/>
                  <a:pt x="43142" y="21770"/>
                </a:cubicBezTo>
                <a:close/>
                <a:moveTo>
                  <a:pt x="923" y="25237"/>
                </a:moveTo>
                <a:cubicBezTo>
                  <a:pt x="923" y="25374"/>
                  <a:pt x="940" y="25528"/>
                  <a:pt x="940" y="25664"/>
                </a:cubicBezTo>
                <a:cubicBezTo>
                  <a:pt x="906" y="25579"/>
                  <a:pt x="889" y="25476"/>
                  <a:pt x="872" y="25391"/>
                </a:cubicBezTo>
                <a:lnTo>
                  <a:pt x="923" y="25237"/>
                </a:lnTo>
                <a:close/>
                <a:moveTo>
                  <a:pt x="43432" y="27146"/>
                </a:moveTo>
                <a:lnTo>
                  <a:pt x="43432" y="27146"/>
                </a:lnTo>
                <a:cubicBezTo>
                  <a:pt x="43398" y="27147"/>
                  <a:pt x="43358" y="27149"/>
                  <a:pt x="43314" y="27151"/>
                </a:cubicBezTo>
                <a:cubicBezTo>
                  <a:pt x="43352" y="27151"/>
                  <a:pt x="43392" y="27149"/>
                  <a:pt x="43432" y="27146"/>
                </a:cubicBezTo>
                <a:close/>
                <a:moveTo>
                  <a:pt x="26706" y="27813"/>
                </a:moveTo>
                <a:cubicBezTo>
                  <a:pt x="26721" y="27813"/>
                  <a:pt x="26738" y="27814"/>
                  <a:pt x="26757" y="27817"/>
                </a:cubicBezTo>
                <a:cubicBezTo>
                  <a:pt x="26706" y="27817"/>
                  <a:pt x="26928" y="27851"/>
                  <a:pt x="27082" y="27886"/>
                </a:cubicBezTo>
                <a:lnTo>
                  <a:pt x="26655" y="27851"/>
                </a:lnTo>
                <a:cubicBezTo>
                  <a:pt x="26627" y="27838"/>
                  <a:pt x="26644" y="27813"/>
                  <a:pt x="26706" y="27813"/>
                </a:cubicBezTo>
                <a:close/>
                <a:moveTo>
                  <a:pt x="38359" y="1"/>
                </a:moveTo>
                <a:cubicBezTo>
                  <a:pt x="36479" y="69"/>
                  <a:pt x="34668" y="718"/>
                  <a:pt x="32754" y="770"/>
                </a:cubicBezTo>
                <a:cubicBezTo>
                  <a:pt x="32840" y="753"/>
                  <a:pt x="32891" y="718"/>
                  <a:pt x="32960" y="684"/>
                </a:cubicBezTo>
                <a:cubicBezTo>
                  <a:pt x="31541" y="513"/>
                  <a:pt x="30072" y="155"/>
                  <a:pt x="28637" y="155"/>
                </a:cubicBezTo>
                <a:cubicBezTo>
                  <a:pt x="28722" y="120"/>
                  <a:pt x="28790" y="120"/>
                  <a:pt x="28876" y="120"/>
                </a:cubicBezTo>
                <a:cubicBezTo>
                  <a:pt x="28773" y="86"/>
                  <a:pt x="28671" y="69"/>
                  <a:pt x="28568" y="69"/>
                </a:cubicBezTo>
                <a:lnTo>
                  <a:pt x="28175" y="69"/>
                </a:lnTo>
                <a:cubicBezTo>
                  <a:pt x="28022" y="69"/>
                  <a:pt x="27868" y="103"/>
                  <a:pt x="27731" y="155"/>
                </a:cubicBezTo>
                <a:cubicBezTo>
                  <a:pt x="27700" y="157"/>
                  <a:pt x="27676" y="158"/>
                  <a:pt x="27658" y="158"/>
                </a:cubicBezTo>
                <a:cubicBezTo>
                  <a:pt x="27546" y="158"/>
                  <a:pt x="27644" y="118"/>
                  <a:pt x="27526" y="103"/>
                </a:cubicBezTo>
                <a:cubicBezTo>
                  <a:pt x="27502" y="101"/>
                  <a:pt x="27477" y="100"/>
                  <a:pt x="27452" y="100"/>
                </a:cubicBezTo>
                <a:cubicBezTo>
                  <a:pt x="27188" y="100"/>
                  <a:pt x="26855" y="231"/>
                  <a:pt x="26671" y="231"/>
                </a:cubicBezTo>
                <a:cubicBezTo>
                  <a:pt x="26645" y="231"/>
                  <a:pt x="26623" y="229"/>
                  <a:pt x="26603" y="223"/>
                </a:cubicBezTo>
                <a:cubicBezTo>
                  <a:pt x="26586" y="223"/>
                  <a:pt x="26638" y="206"/>
                  <a:pt x="26689" y="189"/>
                </a:cubicBezTo>
                <a:lnTo>
                  <a:pt x="26689" y="189"/>
                </a:lnTo>
                <a:cubicBezTo>
                  <a:pt x="25630" y="445"/>
                  <a:pt x="24553" y="599"/>
                  <a:pt x="23460" y="650"/>
                </a:cubicBezTo>
                <a:cubicBezTo>
                  <a:pt x="22863" y="650"/>
                  <a:pt x="22276" y="578"/>
                  <a:pt x="21684" y="578"/>
                </a:cubicBezTo>
                <a:cubicBezTo>
                  <a:pt x="21462" y="578"/>
                  <a:pt x="21240" y="588"/>
                  <a:pt x="21016" y="616"/>
                </a:cubicBezTo>
                <a:cubicBezTo>
                  <a:pt x="19860" y="761"/>
                  <a:pt x="18532" y="1443"/>
                  <a:pt x="17303" y="1443"/>
                </a:cubicBezTo>
                <a:cubicBezTo>
                  <a:pt x="17079" y="1443"/>
                  <a:pt x="16858" y="1420"/>
                  <a:pt x="16642" y="1368"/>
                </a:cubicBezTo>
                <a:lnTo>
                  <a:pt x="15395" y="1299"/>
                </a:lnTo>
                <a:cubicBezTo>
                  <a:pt x="15004" y="1299"/>
                  <a:pt x="12776" y="1384"/>
                  <a:pt x="12764" y="1485"/>
                </a:cubicBezTo>
                <a:lnTo>
                  <a:pt x="12764" y="1485"/>
                </a:lnTo>
                <a:cubicBezTo>
                  <a:pt x="12762" y="1454"/>
                  <a:pt x="12729" y="1443"/>
                  <a:pt x="12695" y="1443"/>
                </a:cubicBezTo>
                <a:cubicBezTo>
                  <a:pt x="12676" y="1443"/>
                  <a:pt x="12657" y="1447"/>
                  <a:pt x="12644" y="1453"/>
                </a:cubicBezTo>
                <a:cubicBezTo>
                  <a:pt x="12593" y="1453"/>
                  <a:pt x="12541" y="1487"/>
                  <a:pt x="12490" y="1487"/>
                </a:cubicBezTo>
                <a:lnTo>
                  <a:pt x="12712" y="1504"/>
                </a:lnTo>
                <a:cubicBezTo>
                  <a:pt x="12490" y="1624"/>
                  <a:pt x="12251" y="1692"/>
                  <a:pt x="11995" y="1727"/>
                </a:cubicBezTo>
                <a:cubicBezTo>
                  <a:pt x="11662" y="1688"/>
                  <a:pt x="11328" y="1671"/>
                  <a:pt x="10994" y="1671"/>
                </a:cubicBezTo>
                <a:cubicBezTo>
                  <a:pt x="9116" y="1671"/>
                  <a:pt x="7227" y="2216"/>
                  <a:pt x="5399" y="2564"/>
                </a:cubicBezTo>
                <a:cubicBezTo>
                  <a:pt x="5416" y="2581"/>
                  <a:pt x="5450" y="2581"/>
                  <a:pt x="5484" y="2614"/>
                </a:cubicBezTo>
                <a:lnTo>
                  <a:pt x="5484" y="2614"/>
                </a:lnTo>
                <a:cubicBezTo>
                  <a:pt x="5478" y="2610"/>
                  <a:pt x="5460" y="2608"/>
                  <a:pt x="5432" y="2608"/>
                </a:cubicBezTo>
                <a:cubicBezTo>
                  <a:pt x="5044" y="2608"/>
                  <a:pt x="2680" y="2978"/>
                  <a:pt x="2426" y="3025"/>
                </a:cubicBezTo>
                <a:cubicBezTo>
                  <a:pt x="1470" y="3196"/>
                  <a:pt x="752" y="3674"/>
                  <a:pt x="581" y="4700"/>
                </a:cubicBezTo>
                <a:lnTo>
                  <a:pt x="410" y="5332"/>
                </a:lnTo>
                <a:cubicBezTo>
                  <a:pt x="393" y="5998"/>
                  <a:pt x="376" y="6682"/>
                  <a:pt x="325" y="7348"/>
                </a:cubicBezTo>
                <a:cubicBezTo>
                  <a:pt x="342" y="7348"/>
                  <a:pt x="342" y="7280"/>
                  <a:pt x="359" y="7263"/>
                </a:cubicBezTo>
                <a:lnTo>
                  <a:pt x="359" y="7263"/>
                </a:lnTo>
                <a:cubicBezTo>
                  <a:pt x="359" y="7621"/>
                  <a:pt x="328" y="7980"/>
                  <a:pt x="266" y="8324"/>
                </a:cubicBezTo>
                <a:lnTo>
                  <a:pt x="266" y="8324"/>
                </a:lnTo>
                <a:cubicBezTo>
                  <a:pt x="261" y="8321"/>
                  <a:pt x="256" y="8319"/>
                  <a:pt x="251" y="8319"/>
                </a:cubicBezTo>
                <a:cubicBezTo>
                  <a:pt x="247" y="8319"/>
                  <a:pt x="243" y="8320"/>
                  <a:pt x="239" y="8322"/>
                </a:cubicBezTo>
                <a:cubicBezTo>
                  <a:pt x="205" y="8322"/>
                  <a:pt x="205" y="8373"/>
                  <a:pt x="205" y="8424"/>
                </a:cubicBezTo>
                <a:cubicBezTo>
                  <a:pt x="205" y="9176"/>
                  <a:pt x="205" y="9928"/>
                  <a:pt x="222" y="10680"/>
                </a:cubicBezTo>
                <a:lnTo>
                  <a:pt x="188" y="10560"/>
                </a:lnTo>
                <a:cubicBezTo>
                  <a:pt x="154" y="10953"/>
                  <a:pt x="154" y="11602"/>
                  <a:pt x="137" y="12030"/>
                </a:cubicBezTo>
                <a:cubicBezTo>
                  <a:pt x="164" y="12124"/>
                  <a:pt x="159" y="12293"/>
                  <a:pt x="181" y="12293"/>
                </a:cubicBezTo>
                <a:cubicBezTo>
                  <a:pt x="187" y="12293"/>
                  <a:pt x="194" y="12281"/>
                  <a:pt x="205" y="12252"/>
                </a:cubicBezTo>
                <a:lnTo>
                  <a:pt x="205" y="12252"/>
                </a:lnTo>
                <a:cubicBezTo>
                  <a:pt x="0" y="12850"/>
                  <a:pt x="171" y="13670"/>
                  <a:pt x="205" y="14302"/>
                </a:cubicBezTo>
                <a:cubicBezTo>
                  <a:pt x="238" y="15038"/>
                  <a:pt x="224" y="15790"/>
                  <a:pt x="222" y="16528"/>
                </a:cubicBezTo>
                <a:lnTo>
                  <a:pt x="222" y="16528"/>
                </a:lnTo>
                <a:cubicBezTo>
                  <a:pt x="229" y="16524"/>
                  <a:pt x="237" y="16522"/>
                  <a:pt x="245" y="16522"/>
                </a:cubicBezTo>
                <a:cubicBezTo>
                  <a:pt x="249" y="16522"/>
                  <a:pt x="252" y="16522"/>
                  <a:pt x="256" y="16523"/>
                </a:cubicBezTo>
                <a:cubicBezTo>
                  <a:pt x="308" y="16557"/>
                  <a:pt x="325" y="16626"/>
                  <a:pt x="342" y="16694"/>
                </a:cubicBezTo>
                <a:lnTo>
                  <a:pt x="462" y="19548"/>
                </a:lnTo>
                <a:lnTo>
                  <a:pt x="427" y="19155"/>
                </a:lnTo>
                <a:lnTo>
                  <a:pt x="427" y="19155"/>
                </a:lnTo>
                <a:cubicBezTo>
                  <a:pt x="309" y="20032"/>
                  <a:pt x="358" y="20926"/>
                  <a:pt x="557" y="21788"/>
                </a:cubicBezTo>
                <a:lnTo>
                  <a:pt x="557" y="21788"/>
                </a:lnTo>
                <a:cubicBezTo>
                  <a:pt x="542" y="21796"/>
                  <a:pt x="530" y="21825"/>
                  <a:pt x="530" y="21854"/>
                </a:cubicBezTo>
                <a:cubicBezTo>
                  <a:pt x="598" y="24520"/>
                  <a:pt x="837" y="27185"/>
                  <a:pt x="1196" y="29833"/>
                </a:cubicBezTo>
                <a:lnTo>
                  <a:pt x="3691" y="29560"/>
                </a:lnTo>
                <a:cubicBezTo>
                  <a:pt x="5519" y="29287"/>
                  <a:pt x="7364" y="28996"/>
                  <a:pt x="9227" y="28979"/>
                </a:cubicBezTo>
                <a:lnTo>
                  <a:pt x="10320" y="28979"/>
                </a:lnTo>
                <a:cubicBezTo>
                  <a:pt x="10730" y="28979"/>
                  <a:pt x="11123" y="28979"/>
                  <a:pt x="11516" y="28996"/>
                </a:cubicBezTo>
                <a:cubicBezTo>
                  <a:pt x="11928" y="29020"/>
                  <a:pt x="12337" y="29032"/>
                  <a:pt x="12746" y="29032"/>
                </a:cubicBezTo>
                <a:cubicBezTo>
                  <a:pt x="13491" y="29032"/>
                  <a:pt x="14235" y="28994"/>
                  <a:pt x="14985" y="28928"/>
                </a:cubicBezTo>
                <a:cubicBezTo>
                  <a:pt x="16078" y="28825"/>
                  <a:pt x="17155" y="28723"/>
                  <a:pt x="18248" y="28552"/>
                </a:cubicBezTo>
                <a:lnTo>
                  <a:pt x="20931" y="28091"/>
                </a:lnTo>
                <a:cubicBezTo>
                  <a:pt x="21751" y="27937"/>
                  <a:pt x="22571" y="27834"/>
                  <a:pt x="23408" y="27749"/>
                </a:cubicBezTo>
                <a:lnTo>
                  <a:pt x="23408" y="27749"/>
                </a:lnTo>
                <a:lnTo>
                  <a:pt x="23084" y="27834"/>
                </a:lnTo>
                <a:cubicBezTo>
                  <a:pt x="23491" y="27741"/>
                  <a:pt x="23907" y="27705"/>
                  <a:pt x="24324" y="27705"/>
                </a:cubicBezTo>
                <a:cubicBezTo>
                  <a:pt x="24974" y="27705"/>
                  <a:pt x="25627" y="27792"/>
                  <a:pt x="26262" y="27886"/>
                </a:cubicBezTo>
                <a:cubicBezTo>
                  <a:pt x="26911" y="27976"/>
                  <a:pt x="27855" y="28205"/>
                  <a:pt x="28639" y="28205"/>
                </a:cubicBezTo>
                <a:cubicBezTo>
                  <a:pt x="28887" y="28205"/>
                  <a:pt x="29119" y="28182"/>
                  <a:pt x="29320" y="28125"/>
                </a:cubicBezTo>
                <a:lnTo>
                  <a:pt x="29696" y="28005"/>
                </a:lnTo>
                <a:cubicBezTo>
                  <a:pt x="29781" y="28005"/>
                  <a:pt x="29867" y="28022"/>
                  <a:pt x="29764" y="28056"/>
                </a:cubicBezTo>
                <a:cubicBezTo>
                  <a:pt x="30174" y="28056"/>
                  <a:pt x="29781" y="28005"/>
                  <a:pt x="29969" y="27937"/>
                </a:cubicBezTo>
                <a:cubicBezTo>
                  <a:pt x="30022" y="27933"/>
                  <a:pt x="30067" y="27931"/>
                  <a:pt x="30103" y="27931"/>
                </a:cubicBezTo>
                <a:cubicBezTo>
                  <a:pt x="30220" y="27931"/>
                  <a:pt x="30245" y="27953"/>
                  <a:pt x="30140" y="28005"/>
                </a:cubicBezTo>
                <a:cubicBezTo>
                  <a:pt x="31302" y="27629"/>
                  <a:pt x="32498" y="27356"/>
                  <a:pt x="33660" y="26946"/>
                </a:cubicBezTo>
                <a:cubicBezTo>
                  <a:pt x="33711" y="26946"/>
                  <a:pt x="33626" y="26980"/>
                  <a:pt x="33626" y="26980"/>
                </a:cubicBezTo>
                <a:cubicBezTo>
                  <a:pt x="34428" y="26773"/>
                  <a:pt x="35298" y="26596"/>
                  <a:pt x="36148" y="26596"/>
                </a:cubicBezTo>
                <a:cubicBezTo>
                  <a:pt x="36421" y="26596"/>
                  <a:pt x="36692" y="26614"/>
                  <a:pt x="36958" y="26655"/>
                </a:cubicBezTo>
                <a:cubicBezTo>
                  <a:pt x="37042" y="26597"/>
                  <a:pt x="37201" y="26578"/>
                  <a:pt x="37380" y="26578"/>
                </a:cubicBezTo>
                <a:cubicBezTo>
                  <a:pt x="37670" y="26578"/>
                  <a:pt x="38012" y="26628"/>
                  <a:pt x="38171" y="26638"/>
                </a:cubicBezTo>
                <a:cubicBezTo>
                  <a:pt x="38735" y="26690"/>
                  <a:pt x="39486" y="26877"/>
                  <a:pt x="40136" y="26912"/>
                </a:cubicBezTo>
                <a:lnTo>
                  <a:pt x="41298" y="26997"/>
                </a:lnTo>
                <a:lnTo>
                  <a:pt x="41298" y="26997"/>
                </a:lnTo>
                <a:lnTo>
                  <a:pt x="41127" y="26963"/>
                </a:lnTo>
                <a:cubicBezTo>
                  <a:pt x="41167" y="26958"/>
                  <a:pt x="41206" y="26956"/>
                  <a:pt x="41245" y="26956"/>
                </a:cubicBezTo>
                <a:cubicBezTo>
                  <a:pt x="41596" y="26956"/>
                  <a:pt x="41923" y="27135"/>
                  <a:pt x="42250" y="27135"/>
                </a:cubicBezTo>
                <a:cubicBezTo>
                  <a:pt x="42263" y="27135"/>
                  <a:pt x="42276" y="27134"/>
                  <a:pt x="42289" y="27134"/>
                </a:cubicBezTo>
                <a:cubicBezTo>
                  <a:pt x="42477" y="27134"/>
                  <a:pt x="42664" y="27134"/>
                  <a:pt x="42852" y="27117"/>
                </a:cubicBezTo>
                <a:lnTo>
                  <a:pt x="43245" y="27117"/>
                </a:lnTo>
                <a:lnTo>
                  <a:pt x="43690" y="27100"/>
                </a:lnTo>
                <a:lnTo>
                  <a:pt x="43690" y="27100"/>
                </a:lnTo>
                <a:cubicBezTo>
                  <a:pt x="43608" y="27123"/>
                  <a:pt x="43519" y="27138"/>
                  <a:pt x="43432" y="27146"/>
                </a:cubicBezTo>
                <a:lnTo>
                  <a:pt x="43432" y="27146"/>
                </a:lnTo>
                <a:cubicBezTo>
                  <a:pt x="43471" y="27144"/>
                  <a:pt x="43504" y="27144"/>
                  <a:pt x="43532" y="27144"/>
                </a:cubicBezTo>
                <a:cubicBezTo>
                  <a:pt x="43661" y="27144"/>
                  <a:pt x="43693" y="27156"/>
                  <a:pt x="43741" y="27168"/>
                </a:cubicBezTo>
                <a:cubicBezTo>
                  <a:pt x="43758" y="27185"/>
                  <a:pt x="43775" y="27185"/>
                  <a:pt x="43792" y="27185"/>
                </a:cubicBezTo>
                <a:lnTo>
                  <a:pt x="43843" y="27185"/>
                </a:lnTo>
                <a:lnTo>
                  <a:pt x="43843" y="27168"/>
                </a:lnTo>
                <a:cubicBezTo>
                  <a:pt x="43843" y="27083"/>
                  <a:pt x="43826" y="26929"/>
                  <a:pt x="43775" y="26638"/>
                </a:cubicBezTo>
                <a:cubicBezTo>
                  <a:pt x="43775" y="26670"/>
                  <a:pt x="43771" y="26682"/>
                  <a:pt x="43766" y="26682"/>
                </a:cubicBezTo>
                <a:cubicBezTo>
                  <a:pt x="43746" y="26682"/>
                  <a:pt x="43703" y="26545"/>
                  <a:pt x="43690" y="26519"/>
                </a:cubicBezTo>
                <a:cubicBezTo>
                  <a:pt x="43690" y="26194"/>
                  <a:pt x="43673" y="26023"/>
                  <a:pt x="43638" y="25733"/>
                </a:cubicBezTo>
                <a:cubicBezTo>
                  <a:pt x="43621" y="25442"/>
                  <a:pt x="43570" y="25169"/>
                  <a:pt x="43536" y="24913"/>
                </a:cubicBezTo>
                <a:lnTo>
                  <a:pt x="43536" y="24913"/>
                </a:lnTo>
                <a:lnTo>
                  <a:pt x="43604" y="24998"/>
                </a:lnTo>
                <a:cubicBezTo>
                  <a:pt x="43416" y="24742"/>
                  <a:pt x="43468" y="23853"/>
                  <a:pt x="43416" y="23512"/>
                </a:cubicBezTo>
                <a:cubicBezTo>
                  <a:pt x="43348" y="23033"/>
                  <a:pt x="43280" y="22555"/>
                  <a:pt x="43211" y="22076"/>
                </a:cubicBezTo>
                <a:cubicBezTo>
                  <a:pt x="43211" y="22162"/>
                  <a:pt x="43194" y="22230"/>
                  <a:pt x="43177" y="22298"/>
                </a:cubicBezTo>
                <a:cubicBezTo>
                  <a:pt x="43075" y="22196"/>
                  <a:pt x="43057" y="22059"/>
                  <a:pt x="43126" y="21940"/>
                </a:cubicBezTo>
                <a:cubicBezTo>
                  <a:pt x="43023" y="21854"/>
                  <a:pt x="42989" y="21700"/>
                  <a:pt x="43057" y="21598"/>
                </a:cubicBezTo>
                <a:lnTo>
                  <a:pt x="43057" y="21598"/>
                </a:lnTo>
                <a:cubicBezTo>
                  <a:pt x="43105" y="21630"/>
                  <a:pt x="43138" y="21692"/>
                  <a:pt x="43142" y="21770"/>
                </a:cubicBezTo>
                <a:lnTo>
                  <a:pt x="43142" y="21770"/>
                </a:lnTo>
                <a:cubicBezTo>
                  <a:pt x="43106" y="20391"/>
                  <a:pt x="42766" y="19013"/>
                  <a:pt x="42545" y="17668"/>
                </a:cubicBezTo>
                <a:cubicBezTo>
                  <a:pt x="42258" y="15949"/>
                  <a:pt x="41988" y="14229"/>
                  <a:pt x="41669" y="12526"/>
                </a:cubicBezTo>
                <a:lnTo>
                  <a:pt x="41669" y="12526"/>
                </a:lnTo>
                <a:cubicBezTo>
                  <a:pt x="41668" y="12527"/>
                  <a:pt x="41667" y="12527"/>
                  <a:pt x="41666" y="12527"/>
                </a:cubicBezTo>
                <a:cubicBezTo>
                  <a:pt x="41663" y="12527"/>
                  <a:pt x="41660" y="12526"/>
                  <a:pt x="41656" y="12525"/>
                </a:cubicBezTo>
                <a:cubicBezTo>
                  <a:pt x="41588" y="12525"/>
                  <a:pt x="41571" y="12457"/>
                  <a:pt x="41571" y="12388"/>
                </a:cubicBezTo>
                <a:cubicBezTo>
                  <a:pt x="41349" y="9296"/>
                  <a:pt x="40853" y="6032"/>
                  <a:pt x="40409" y="2940"/>
                </a:cubicBezTo>
                <a:cubicBezTo>
                  <a:pt x="40358" y="2615"/>
                  <a:pt x="40307" y="2273"/>
                  <a:pt x="40272" y="1966"/>
                </a:cubicBezTo>
                <a:cubicBezTo>
                  <a:pt x="40238" y="1658"/>
                  <a:pt x="40221" y="1351"/>
                  <a:pt x="40187" y="1060"/>
                </a:cubicBezTo>
                <a:lnTo>
                  <a:pt x="40153" y="1129"/>
                </a:lnTo>
                <a:cubicBezTo>
                  <a:pt x="40119" y="1026"/>
                  <a:pt x="40084" y="906"/>
                  <a:pt x="40050" y="804"/>
                </a:cubicBezTo>
                <a:cubicBezTo>
                  <a:pt x="40033" y="684"/>
                  <a:pt x="39982" y="582"/>
                  <a:pt x="39914" y="479"/>
                </a:cubicBezTo>
                <a:lnTo>
                  <a:pt x="39914" y="479"/>
                </a:lnTo>
                <a:cubicBezTo>
                  <a:pt x="39927" y="533"/>
                  <a:pt x="40034" y="742"/>
                  <a:pt x="40015" y="742"/>
                </a:cubicBezTo>
                <a:cubicBezTo>
                  <a:pt x="40010" y="742"/>
                  <a:pt x="39995" y="726"/>
                  <a:pt x="39965" y="684"/>
                </a:cubicBezTo>
                <a:cubicBezTo>
                  <a:pt x="39879" y="513"/>
                  <a:pt x="39743" y="394"/>
                  <a:pt x="39572" y="291"/>
                </a:cubicBezTo>
                <a:cubicBezTo>
                  <a:pt x="39452" y="223"/>
                  <a:pt x="39316" y="172"/>
                  <a:pt x="39179" y="138"/>
                </a:cubicBezTo>
                <a:cubicBezTo>
                  <a:pt x="38923" y="35"/>
                  <a:pt x="38649" y="1"/>
                  <a:pt x="38359" y="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4" name="Google Shape;1610;p65"/>
          <p:cNvSpPr txBox="1">
            <a:spLocks noGrp="1"/>
          </p:cNvSpPr>
          <p:nvPr>
            <p:ph type="subTitle" idx="1"/>
          </p:nvPr>
        </p:nvSpPr>
        <p:spPr>
          <a:xfrm>
            <a:off x="630419" y="2389677"/>
            <a:ext cx="3262800" cy="226637"/>
          </a:xfrm>
          <a:prstGeom prst="rect"/>
        </p:spPr>
        <p:txBody>
          <a:bodyPr anchor="ctr" anchorCtr="0" bIns="91425" lIns="91425" rIns="91425" spcFirstLastPara="1" tIns="91425" wrap="square">
            <a:noAutofit/>
          </a:bodyPr>
          <a:p>
            <a:pPr algn="l" indent="0" lvl="0" marL="0" rtl="0">
              <a:spcBef>
                <a:spcPts val="0"/>
              </a:spcBef>
              <a:spcAft>
                <a:spcPts val="0"/>
              </a:spcAft>
              <a:buNone/>
            </a:pPr>
            <a:r>
              <a:rPr sz="900" lang="en-US"/>
              <a:t>An essential process of globalization is political. Globalization has transformed world politics in profound ways. </a:t>
            </a:r>
          </a:p>
          <a:p>
            <a:pPr algn="l" indent="0" lvl="0" marL="0" rtl="0">
              <a:spcBef>
                <a:spcPts val="0"/>
              </a:spcBef>
              <a:spcAft>
                <a:spcPts val="0"/>
              </a:spcAft>
              <a:buNone/>
            </a:pPr>
            <a:r>
              <a:rPr sz="900" lang="en-US"/>
              <a:t>It led to the formation and then the overthrow of kingdoms and empires. It led to the creation of the nation-state. </a:t>
            </a:r>
          </a:p>
          <a:p>
            <a:pPr algn="l" indent="0" lvl="0" marL="0" rtl="0">
              <a:spcBef>
                <a:spcPts val="0"/>
              </a:spcBef>
              <a:spcAft>
                <a:spcPts val="0"/>
              </a:spcAft>
              <a:buNone/>
            </a:pPr>
            <a:r>
              <a:rPr sz="900" lang="en-US"/>
              <a:t>And now some argue that the nation-state is being weakened as people and borders become ever more fluid </a:t>
            </a:r>
          </a:p>
          <a:p>
            <a:pPr algn="l" indent="0" lvl="0" marL="0" rtl="0">
              <a:spcBef>
                <a:spcPts val="0"/>
              </a:spcBef>
              <a:spcAft>
                <a:spcPts val="0"/>
              </a:spcAft>
              <a:buNone/>
            </a:pPr>
            <a:r>
              <a:rPr sz="900" lang="en-US"/>
              <a:t>in our globalized world. Some argue that transnational political actors, from NGOs (non-governmental </a:t>
            </a:r>
          </a:p>
          <a:p>
            <a:pPr algn="l" indent="0" lvl="0" marL="0" rtl="0">
              <a:spcBef>
                <a:spcPts val="0"/>
              </a:spcBef>
              <a:spcAft>
                <a:spcPts val="0"/>
              </a:spcAft>
              <a:buNone/>
            </a:pPr>
            <a:r>
              <a:rPr sz="900" lang="en-US"/>
              <a:t>organizations) like Greenpeace to corporations to the United Nations, now rise to prominence in our age of </a:t>
            </a:r>
          </a:p>
          <a:p>
            <a:pPr algn="l" indent="0" lvl="0" marL="0" rtl="0">
              <a:spcBef>
                <a:spcPts val="0"/>
              </a:spcBef>
              <a:spcAft>
                <a:spcPts val="0"/>
              </a:spcAft>
              <a:buNone/>
            </a:pPr>
            <a:r>
              <a:rPr sz="900" lang="en-US"/>
              <a:t>globalization. When we add the media to the admixture of globalization and politics, we touch upon some key </a:t>
            </a:r>
          </a:p>
          <a:p>
            <a:pPr algn="l" indent="0" lvl="0" marL="0" rtl="0">
              <a:spcBef>
                <a:spcPts val="0"/>
              </a:spcBef>
              <a:spcAft>
                <a:spcPts val="0"/>
              </a:spcAft>
              <a:buNone/>
            </a:pPr>
            <a:r>
              <a:rPr sz="900" lang="en-US"/>
              <a:t>features of modern life.</a:t>
            </a:r>
            <a:endParaRPr sz="900"/>
          </a:p>
        </p:txBody>
      </p:sp>
      <p:grpSp>
        <p:nvGrpSpPr>
          <p:cNvPr id="185" name="Google Shape;1611;p65"/>
          <p:cNvGrpSpPr/>
          <p:nvPr/>
        </p:nvGrpSpPr>
        <p:grpSpPr>
          <a:xfrm>
            <a:off x="4615242" y="1204191"/>
            <a:ext cx="3887090" cy="2735130"/>
            <a:chOff x="963088" y="1360625"/>
            <a:chExt cx="4035600" cy="2839628"/>
          </a:xfrm>
        </p:grpSpPr>
        <p:sp>
          <p:nvSpPr>
            <p:cNvPr id="1048915" name="Google Shape;1612;p65"/>
            <p:cNvSpPr/>
            <p:nvPr/>
          </p:nvSpPr>
          <p:spPr>
            <a:xfrm>
              <a:off x="2363036" y="3733514"/>
              <a:ext cx="1235831" cy="466739"/>
            </a:xfrm>
            <a:custGeom>
              <a:avLst/>
              <a:ah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4"/>
            </a:solidFill>
            <a:ln w="28575" cap="flat" cmpd="sng">
              <a:solidFill>
                <a:schemeClr val="dk2"/>
              </a:solidFill>
              <a:prstDash val="solid"/>
              <a:round/>
              <a:headEnd type="none" w="med" len="med"/>
              <a:tailEnd type="none" w="med" len="med"/>
            </a:ln>
          </p:spPr>
        </p:sp>
        <p:sp>
          <p:nvSpPr>
            <p:cNvPr id="1048916" name="Google Shape;1613;p65"/>
            <p:cNvSpPr/>
            <p:nvPr/>
          </p:nvSpPr>
          <p:spPr>
            <a:xfrm>
              <a:off x="963088" y="1360625"/>
              <a:ext cx="4035600" cy="2422200"/>
            </a:xfrm>
            <a:prstGeom prst="roundRect">
              <a:avLst>
                <a:gd name="adj" fmla="val 6433"/>
              </a:avLst>
            </a:prstGeom>
            <a:solidFill>
              <a:schemeClr val="accent3"/>
            </a:solidFill>
            <a:ln w="2857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80" name="Picture 2"/>
          <p:cNvPicPr>
            <a:picLocks noChangeAspect="1"/>
          </p:cNvPicPr>
          <p:nvPr/>
        </p:nvPicPr>
        <p:blipFill>
          <a:blip xmlns:r="http://schemas.openxmlformats.org/officeDocument/2006/relationships" r:embed="rId1"/>
          <a:stretch>
            <a:fillRect/>
          </a:stretch>
        </p:blipFill>
        <p:spPr>
          <a:xfrm flipH="1">
            <a:off x="5343072" y="1965158"/>
            <a:ext cx="2572542" cy="1568337"/>
          </a:xfrm>
          <a:prstGeom prst="rect"/>
        </p:spPr>
      </p:pic>
      <p:pic>
        <p:nvPicPr>
          <p:cNvPr id="2097181" name="Picture 3"/>
          <p:cNvPicPr>
            <a:picLocks noChangeAspect="1"/>
          </p:cNvPicPr>
          <p:nvPr/>
        </p:nvPicPr>
        <p:blipFill>
          <a:blip xmlns:r="http://schemas.openxmlformats.org/officeDocument/2006/relationships" r:embed="rId2"/>
          <a:stretch>
            <a:fillRect/>
          </a:stretch>
        </p:blipFill>
        <p:spPr>
          <a:xfrm flipH="1">
            <a:off x="5172866" y="298497"/>
            <a:ext cx="2900796" cy="1568337"/>
          </a:xfrm>
          <a:prstGeom prst="rect"/>
        </p:spPr>
      </p:pic>
      <p:sp>
        <p:nvSpPr>
          <p:cNvPr id="1048917" name="TextBox 5"/>
          <p:cNvSpPr txBox="1"/>
          <p:nvPr/>
        </p:nvSpPr>
        <p:spPr>
          <a:xfrm>
            <a:off x="597926" y="327005"/>
            <a:ext cx="1828800" cy="853440"/>
          </a:xfrm>
          <a:prstGeom prst="rect"/>
          <a:noFill/>
        </p:spPr>
        <p:txBody>
          <a:bodyPr rtlCol="0" wrap="square">
            <a:spAutoFit/>
          </a:bodyPr>
          <a:p>
            <a:r>
              <a:rPr b="1" lang="en-US">
                <a:latin typeface="Amasis MT Pro Black" panose="02000000000000000000" pitchFamily="2" charset="0"/>
                <a:ea typeface="Amasis MT Pro Black" panose="02000000000000000000" pitchFamily="2" charset="0"/>
              </a:rPr>
              <a:t>MEDIA AND POLITICAL GLOBALIZATION</a:t>
            </a:r>
          </a:p>
        </p:txBody>
      </p:sp>
      <p:pic>
        <p:nvPicPr>
          <p:cNvPr id="2097182" name=""/>
          <p:cNvPicPr>
            <a:picLocks/>
          </p:cNvPicPr>
          <p:nvPr>
            <a:audioFile r:link="rId3"/>
            <p:extLst>
              <p:ext uri="{DAA4B4D4-6D71-4841-9C94-3DE7FCFB9230}">
                <p14:media xmlns:p14="http://schemas.microsoft.com/office/powerpoint/2010/main" r:embed=""/>
              </p:ext>
            </p:extLst>
          </p:nvPr>
        </p:nvPicPr>
        <p:blipFill>
          <a:blip xmlns:r="http://schemas.openxmlformats.org/officeDocument/2006/relationships" r:embed="rId4"/>
          <a:stretch>
            <a:fillRect/>
          </a:stretch>
        </p:blipFill>
        <p:spPr>
          <a:xfrm rot="0">
            <a:off x="821015" y="4218922"/>
            <a:ext cx="891606" cy="89160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44064" fill="hold" id="6"/>
                                        <p:tgtEl>
                                          <p:spTgt spid="20971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xmlns:r="http://schemas.openxmlformats.org/officeDocument/2006/relationships" r:embed="rId1">
            <a:alphaModFix/>
          </a:blip>
          <a:stretch>
            <a:fillRect/>
          </a:stretch>
        </a:blipFill>
      </p:bgPr>
    </p:bg>
    <p:spTree>
      <p:nvGrpSpPr>
        <p:cNvPr id="57" name="Shape 1286"/>
        <p:cNvGrpSpPr/>
        <p:nvPr/>
      </p:nvGrpSpPr>
      <p:grpSpPr>
        <a:xfrm>
          <a:off x="0" y="0"/>
          <a:ext cx="0" cy="0"/>
          <a:chOff x="0" y="0"/>
          <a:chExt cx="0" cy="0"/>
        </a:xfrm>
      </p:grpSpPr>
      <p:sp>
        <p:nvSpPr>
          <p:cNvPr id="1048590" name="Google Shape;1289;p57"/>
          <p:cNvSpPr txBox="1">
            <a:spLocks noGrp="1"/>
          </p:cNvSpPr>
          <p:nvPr>
            <p:ph type="sldNum" idx="12"/>
          </p:nvPr>
        </p:nvSpPr>
        <p:spPr>
          <a:xfrm>
            <a:off x="8404384" y="4673651"/>
            <a:ext cx="548700" cy="393600"/>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fld id="{00000000-1234-1234-1234-123412341234}" type="slidenum">
              <a:rPr lang="en"/>
              <a:t>2</a:t>
            </a:fld>
          </a:p>
        </p:txBody>
      </p:sp>
      <p:grpSp>
        <p:nvGrpSpPr>
          <p:cNvPr id="58" name="Google Shape;1290;p57"/>
          <p:cNvGrpSpPr/>
          <p:nvPr/>
        </p:nvGrpSpPr>
        <p:grpSpPr>
          <a:xfrm rot="-511268">
            <a:off x="7930172" y="-303827"/>
            <a:ext cx="1038511" cy="1120958"/>
            <a:chOff x="5860698" y="467267"/>
            <a:chExt cx="1358169" cy="1465993"/>
          </a:xfrm>
        </p:grpSpPr>
        <p:sp>
          <p:nvSpPr>
            <p:cNvPr id="1048591" name="Google Shape;1291;p57"/>
            <p:cNvSpPr/>
            <p:nvPr/>
          </p:nvSpPr>
          <p:spPr>
            <a:xfrm rot="5400000">
              <a:off x="5806786" y="521179"/>
              <a:ext cx="1465993" cy="1358169"/>
            </a:xfrm>
            <a:custGeom>
              <a:avLst/>
              <a:ahLst/>
              <a:rect l="l" t="t" r="r" b="b"/>
              <a:pathLst>
                <a:path w="16968" h="15720" extrusionOk="0">
                  <a:moveTo>
                    <a:pt x="13021" y="0"/>
                  </a:moveTo>
                  <a:lnTo>
                    <a:pt x="1" y="11055"/>
                  </a:lnTo>
                  <a:lnTo>
                    <a:pt x="3948" y="15719"/>
                  </a:lnTo>
                  <a:lnTo>
                    <a:pt x="16967" y="4665"/>
                  </a:lnTo>
                  <a:lnTo>
                    <a:pt x="13021" y="0"/>
                  </a:lnTo>
                  <a:close/>
                </a:path>
              </a:pathLst>
            </a:custGeom>
            <a:solidFill>
              <a:schemeClr val="accent5"/>
            </a:solidFill>
            <a:ln>
              <a:noFill/>
            </a:ln>
            <a:effectLst>
              <a:outerShdw algn="bl" blurRad="57150" dir="5400000" dist="19050" rotWithShape="0">
                <a:schemeClr val="dk2">
                  <a:alpha val="51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2" name="Google Shape;1292;p57"/>
            <p:cNvSpPr/>
            <p:nvPr/>
          </p:nvSpPr>
          <p:spPr>
            <a:xfrm rot="5400000">
              <a:off x="5859532" y="622739"/>
              <a:ext cx="1345468" cy="1111936"/>
            </a:xfrm>
            <a:custGeom>
              <a:avLst/>
              <a:ahLst/>
              <a:rect l="l" t="t" r="r" b="b"/>
              <a:pathLst>
                <a:path w="15573" h="12870" extrusionOk="0">
                  <a:moveTo>
                    <a:pt x="12974" y="0"/>
                  </a:moveTo>
                  <a:cubicBezTo>
                    <a:pt x="12953" y="0"/>
                    <a:pt x="12931" y="9"/>
                    <a:pt x="12914" y="26"/>
                  </a:cubicBezTo>
                  <a:lnTo>
                    <a:pt x="12607" y="197"/>
                  </a:lnTo>
                  <a:cubicBezTo>
                    <a:pt x="12419" y="282"/>
                    <a:pt x="12248" y="402"/>
                    <a:pt x="12094" y="538"/>
                  </a:cubicBezTo>
                  <a:cubicBezTo>
                    <a:pt x="12026" y="607"/>
                    <a:pt x="11957" y="692"/>
                    <a:pt x="12026" y="812"/>
                  </a:cubicBezTo>
                  <a:cubicBezTo>
                    <a:pt x="12076" y="887"/>
                    <a:pt x="12153" y="934"/>
                    <a:pt x="12238" y="934"/>
                  </a:cubicBezTo>
                  <a:cubicBezTo>
                    <a:pt x="12269" y="934"/>
                    <a:pt x="12301" y="928"/>
                    <a:pt x="12333" y="914"/>
                  </a:cubicBezTo>
                  <a:cubicBezTo>
                    <a:pt x="12402" y="880"/>
                    <a:pt x="12470" y="846"/>
                    <a:pt x="12521" y="795"/>
                  </a:cubicBezTo>
                  <a:cubicBezTo>
                    <a:pt x="12743" y="590"/>
                    <a:pt x="12914" y="367"/>
                    <a:pt x="13051" y="128"/>
                  </a:cubicBezTo>
                  <a:cubicBezTo>
                    <a:pt x="13068" y="94"/>
                    <a:pt x="13068" y="43"/>
                    <a:pt x="13034" y="26"/>
                  </a:cubicBezTo>
                  <a:cubicBezTo>
                    <a:pt x="13017" y="9"/>
                    <a:pt x="12995" y="0"/>
                    <a:pt x="12974" y="0"/>
                  </a:cubicBezTo>
                  <a:close/>
                  <a:moveTo>
                    <a:pt x="10496" y="630"/>
                  </a:moveTo>
                  <a:cubicBezTo>
                    <a:pt x="10482" y="630"/>
                    <a:pt x="10468" y="634"/>
                    <a:pt x="10454" y="641"/>
                  </a:cubicBezTo>
                  <a:cubicBezTo>
                    <a:pt x="10198" y="726"/>
                    <a:pt x="9941" y="846"/>
                    <a:pt x="9702" y="1017"/>
                  </a:cubicBezTo>
                  <a:cubicBezTo>
                    <a:pt x="9548" y="1153"/>
                    <a:pt x="9497" y="1358"/>
                    <a:pt x="9582" y="1478"/>
                  </a:cubicBezTo>
                  <a:cubicBezTo>
                    <a:pt x="9622" y="1518"/>
                    <a:pt x="9674" y="1539"/>
                    <a:pt x="9736" y="1539"/>
                  </a:cubicBezTo>
                  <a:cubicBezTo>
                    <a:pt x="9835" y="1539"/>
                    <a:pt x="9959" y="1484"/>
                    <a:pt x="10095" y="1358"/>
                  </a:cubicBezTo>
                  <a:cubicBezTo>
                    <a:pt x="10266" y="1171"/>
                    <a:pt x="10403" y="966"/>
                    <a:pt x="10539" y="743"/>
                  </a:cubicBezTo>
                  <a:cubicBezTo>
                    <a:pt x="10573" y="726"/>
                    <a:pt x="10591" y="692"/>
                    <a:pt x="10573" y="658"/>
                  </a:cubicBezTo>
                  <a:lnTo>
                    <a:pt x="10556" y="658"/>
                  </a:lnTo>
                  <a:cubicBezTo>
                    <a:pt x="10536" y="638"/>
                    <a:pt x="10516" y="630"/>
                    <a:pt x="10496" y="630"/>
                  </a:cubicBezTo>
                  <a:close/>
                  <a:moveTo>
                    <a:pt x="13694" y="1501"/>
                  </a:moveTo>
                  <a:cubicBezTo>
                    <a:pt x="13674" y="1501"/>
                    <a:pt x="13653" y="1505"/>
                    <a:pt x="13632" y="1512"/>
                  </a:cubicBezTo>
                  <a:cubicBezTo>
                    <a:pt x="13427" y="1581"/>
                    <a:pt x="13222" y="1649"/>
                    <a:pt x="13034" y="1751"/>
                  </a:cubicBezTo>
                  <a:cubicBezTo>
                    <a:pt x="12914" y="1786"/>
                    <a:pt x="12829" y="1871"/>
                    <a:pt x="12760" y="1957"/>
                  </a:cubicBezTo>
                  <a:cubicBezTo>
                    <a:pt x="12692" y="2059"/>
                    <a:pt x="12675" y="2213"/>
                    <a:pt x="12743" y="2332"/>
                  </a:cubicBezTo>
                  <a:lnTo>
                    <a:pt x="12760" y="2332"/>
                  </a:lnTo>
                  <a:cubicBezTo>
                    <a:pt x="12810" y="2382"/>
                    <a:pt x="12877" y="2409"/>
                    <a:pt x="12948" y="2409"/>
                  </a:cubicBezTo>
                  <a:cubicBezTo>
                    <a:pt x="12999" y="2409"/>
                    <a:pt x="13052" y="2395"/>
                    <a:pt x="13102" y="2367"/>
                  </a:cubicBezTo>
                  <a:cubicBezTo>
                    <a:pt x="13171" y="2332"/>
                    <a:pt x="13222" y="2298"/>
                    <a:pt x="13290" y="2264"/>
                  </a:cubicBezTo>
                  <a:cubicBezTo>
                    <a:pt x="13478" y="2093"/>
                    <a:pt x="13632" y="1888"/>
                    <a:pt x="13751" y="1649"/>
                  </a:cubicBezTo>
                  <a:cubicBezTo>
                    <a:pt x="13769" y="1615"/>
                    <a:pt x="13803" y="1581"/>
                    <a:pt x="13769" y="1529"/>
                  </a:cubicBezTo>
                  <a:cubicBezTo>
                    <a:pt x="13749" y="1509"/>
                    <a:pt x="13723" y="1501"/>
                    <a:pt x="13694" y="1501"/>
                  </a:cubicBezTo>
                  <a:close/>
                  <a:moveTo>
                    <a:pt x="12180" y="1683"/>
                  </a:moveTo>
                  <a:lnTo>
                    <a:pt x="12180" y="1717"/>
                  </a:lnTo>
                  <a:cubicBezTo>
                    <a:pt x="12162" y="1700"/>
                    <a:pt x="12145" y="1692"/>
                    <a:pt x="12128" y="1692"/>
                  </a:cubicBezTo>
                  <a:cubicBezTo>
                    <a:pt x="12111" y="1692"/>
                    <a:pt x="12094" y="1700"/>
                    <a:pt x="12077" y="1717"/>
                  </a:cubicBezTo>
                  <a:lnTo>
                    <a:pt x="11513" y="1939"/>
                  </a:lnTo>
                  <a:cubicBezTo>
                    <a:pt x="11376" y="1991"/>
                    <a:pt x="11240" y="2076"/>
                    <a:pt x="11120" y="2179"/>
                  </a:cubicBezTo>
                  <a:cubicBezTo>
                    <a:pt x="11001" y="2281"/>
                    <a:pt x="10949" y="2469"/>
                    <a:pt x="11018" y="2606"/>
                  </a:cubicBezTo>
                  <a:cubicBezTo>
                    <a:pt x="11080" y="2689"/>
                    <a:pt x="11154" y="2734"/>
                    <a:pt x="11245" y="2734"/>
                  </a:cubicBezTo>
                  <a:cubicBezTo>
                    <a:pt x="11305" y="2734"/>
                    <a:pt x="11371" y="2715"/>
                    <a:pt x="11445" y="2674"/>
                  </a:cubicBezTo>
                  <a:cubicBezTo>
                    <a:pt x="11513" y="2640"/>
                    <a:pt x="11582" y="2589"/>
                    <a:pt x="11616" y="2572"/>
                  </a:cubicBezTo>
                  <a:cubicBezTo>
                    <a:pt x="11838" y="2349"/>
                    <a:pt x="12026" y="2093"/>
                    <a:pt x="12180" y="1837"/>
                  </a:cubicBezTo>
                  <a:cubicBezTo>
                    <a:pt x="12214" y="1786"/>
                    <a:pt x="12214" y="1734"/>
                    <a:pt x="12180" y="1683"/>
                  </a:cubicBezTo>
                  <a:close/>
                  <a:moveTo>
                    <a:pt x="15470" y="1970"/>
                  </a:moveTo>
                  <a:cubicBezTo>
                    <a:pt x="15461" y="1970"/>
                    <a:pt x="15452" y="1971"/>
                    <a:pt x="15443" y="1974"/>
                  </a:cubicBezTo>
                  <a:cubicBezTo>
                    <a:pt x="15153" y="2076"/>
                    <a:pt x="14879" y="2196"/>
                    <a:pt x="14640" y="2367"/>
                  </a:cubicBezTo>
                  <a:cubicBezTo>
                    <a:pt x="14606" y="2401"/>
                    <a:pt x="14572" y="2435"/>
                    <a:pt x="14555" y="2469"/>
                  </a:cubicBezTo>
                  <a:cubicBezTo>
                    <a:pt x="14469" y="2555"/>
                    <a:pt x="14452" y="2708"/>
                    <a:pt x="14520" y="2811"/>
                  </a:cubicBezTo>
                  <a:cubicBezTo>
                    <a:pt x="14580" y="2861"/>
                    <a:pt x="14657" y="2887"/>
                    <a:pt x="14735" y="2887"/>
                  </a:cubicBezTo>
                  <a:cubicBezTo>
                    <a:pt x="14790" y="2887"/>
                    <a:pt x="14846" y="2874"/>
                    <a:pt x="14896" y="2845"/>
                  </a:cubicBezTo>
                  <a:cubicBezTo>
                    <a:pt x="15204" y="2674"/>
                    <a:pt x="15358" y="2349"/>
                    <a:pt x="15528" y="2076"/>
                  </a:cubicBezTo>
                  <a:cubicBezTo>
                    <a:pt x="15573" y="2017"/>
                    <a:pt x="15527" y="1970"/>
                    <a:pt x="15470" y="1970"/>
                  </a:cubicBezTo>
                  <a:close/>
                  <a:moveTo>
                    <a:pt x="9980" y="2270"/>
                  </a:moveTo>
                  <a:cubicBezTo>
                    <a:pt x="9964" y="2270"/>
                    <a:pt x="9945" y="2274"/>
                    <a:pt x="9924" y="2281"/>
                  </a:cubicBezTo>
                  <a:cubicBezTo>
                    <a:pt x="9668" y="2384"/>
                    <a:pt x="9412" y="2520"/>
                    <a:pt x="9189" y="2674"/>
                  </a:cubicBezTo>
                  <a:lnTo>
                    <a:pt x="9104" y="2742"/>
                  </a:lnTo>
                  <a:cubicBezTo>
                    <a:pt x="8984" y="2845"/>
                    <a:pt x="8950" y="2999"/>
                    <a:pt x="9001" y="3135"/>
                  </a:cubicBezTo>
                  <a:cubicBezTo>
                    <a:pt x="9051" y="3205"/>
                    <a:pt x="9124" y="3240"/>
                    <a:pt x="9211" y="3240"/>
                  </a:cubicBezTo>
                  <a:cubicBezTo>
                    <a:pt x="9272" y="3240"/>
                    <a:pt x="9340" y="3222"/>
                    <a:pt x="9412" y="3187"/>
                  </a:cubicBezTo>
                  <a:cubicBezTo>
                    <a:pt x="9514" y="3118"/>
                    <a:pt x="9617" y="3033"/>
                    <a:pt x="9702" y="2930"/>
                  </a:cubicBezTo>
                  <a:cubicBezTo>
                    <a:pt x="9822" y="2794"/>
                    <a:pt x="9941" y="2623"/>
                    <a:pt x="10044" y="2452"/>
                  </a:cubicBezTo>
                  <a:cubicBezTo>
                    <a:pt x="10078" y="2418"/>
                    <a:pt x="10078" y="2349"/>
                    <a:pt x="10044" y="2298"/>
                  </a:cubicBezTo>
                  <a:cubicBezTo>
                    <a:pt x="10024" y="2278"/>
                    <a:pt x="10004" y="2270"/>
                    <a:pt x="9980" y="2270"/>
                  </a:cubicBezTo>
                  <a:close/>
                  <a:moveTo>
                    <a:pt x="8490" y="3280"/>
                  </a:moveTo>
                  <a:cubicBezTo>
                    <a:pt x="8479" y="3280"/>
                    <a:pt x="8467" y="3283"/>
                    <a:pt x="8455" y="3289"/>
                  </a:cubicBezTo>
                  <a:cubicBezTo>
                    <a:pt x="8267" y="3323"/>
                    <a:pt x="8079" y="3392"/>
                    <a:pt x="7925" y="3477"/>
                  </a:cubicBezTo>
                  <a:cubicBezTo>
                    <a:pt x="7771" y="3546"/>
                    <a:pt x="7720" y="3699"/>
                    <a:pt x="7771" y="3853"/>
                  </a:cubicBezTo>
                  <a:cubicBezTo>
                    <a:pt x="7824" y="3941"/>
                    <a:pt x="7890" y="3988"/>
                    <a:pt x="7969" y="3988"/>
                  </a:cubicBezTo>
                  <a:cubicBezTo>
                    <a:pt x="8045" y="3988"/>
                    <a:pt x="8133" y="3945"/>
                    <a:pt x="8233" y="3853"/>
                  </a:cubicBezTo>
                  <a:cubicBezTo>
                    <a:pt x="8369" y="3716"/>
                    <a:pt x="8472" y="3563"/>
                    <a:pt x="8540" y="3392"/>
                  </a:cubicBezTo>
                  <a:cubicBezTo>
                    <a:pt x="8568" y="3336"/>
                    <a:pt x="8539" y="3280"/>
                    <a:pt x="8490" y="3280"/>
                  </a:cubicBezTo>
                  <a:close/>
                  <a:moveTo>
                    <a:pt x="12625" y="3575"/>
                  </a:moveTo>
                  <a:cubicBezTo>
                    <a:pt x="12613" y="3575"/>
                    <a:pt x="12601" y="3577"/>
                    <a:pt x="12590" y="3580"/>
                  </a:cubicBezTo>
                  <a:lnTo>
                    <a:pt x="12607" y="3580"/>
                  </a:lnTo>
                  <a:cubicBezTo>
                    <a:pt x="12367" y="3631"/>
                    <a:pt x="12145" y="3733"/>
                    <a:pt x="11940" y="3853"/>
                  </a:cubicBezTo>
                  <a:lnTo>
                    <a:pt x="11872" y="3921"/>
                  </a:lnTo>
                  <a:cubicBezTo>
                    <a:pt x="11752" y="4007"/>
                    <a:pt x="11718" y="4195"/>
                    <a:pt x="11804" y="4331"/>
                  </a:cubicBezTo>
                  <a:cubicBezTo>
                    <a:pt x="11849" y="4396"/>
                    <a:pt x="11900" y="4430"/>
                    <a:pt x="11966" y="4430"/>
                  </a:cubicBezTo>
                  <a:cubicBezTo>
                    <a:pt x="12023" y="4430"/>
                    <a:pt x="12092" y="4404"/>
                    <a:pt x="12180" y="4349"/>
                  </a:cubicBezTo>
                  <a:cubicBezTo>
                    <a:pt x="12419" y="4178"/>
                    <a:pt x="12607" y="3956"/>
                    <a:pt x="12709" y="3682"/>
                  </a:cubicBezTo>
                  <a:cubicBezTo>
                    <a:pt x="12738" y="3611"/>
                    <a:pt x="12683" y="3575"/>
                    <a:pt x="12625" y="3575"/>
                  </a:cubicBezTo>
                  <a:close/>
                  <a:moveTo>
                    <a:pt x="14105" y="3667"/>
                  </a:moveTo>
                  <a:cubicBezTo>
                    <a:pt x="14085" y="3667"/>
                    <a:pt x="14061" y="3681"/>
                    <a:pt x="14042" y="3699"/>
                  </a:cubicBezTo>
                  <a:cubicBezTo>
                    <a:pt x="13905" y="3768"/>
                    <a:pt x="13769" y="3819"/>
                    <a:pt x="13632" y="3904"/>
                  </a:cubicBezTo>
                  <a:cubicBezTo>
                    <a:pt x="13444" y="3990"/>
                    <a:pt x="13273" y="4109"/>
                    <a:pt x="13136" y="4263"/>
                  </a:cubicBezTo>
                  <a:cubicBezTo>
                    <a:pt x="13051" y="4366"/>
                    <a:pt x="13017" y="4502"/>
                    <a:pt x="13085" y="4605"/>
                  </a:cubicBezTo>
                  <a:cubicBezTo>
                    <a:pt x="13120" y="4676"/>
                    <a:pt x="13188" y="4714"/>
                    <a:pt x="13261" y="4714"/>
                  </a:cubicBezTo>
                  <a:cubicBezTo>
                    <a:pt x="13293" y="4714"/>
                    <a:pt x="13327" y="4706"/>
                    <a:pt x="13358" y="4690"/>
                  </a:cubicBezTo>
                  <a:cubicBezTo>
                    <a:pt x="13444" y="4656"/>
                    <a:pt x="13512" y="4622"/>
                    <a:pt x="13581" y="4554"/>
                  </a:cubicBezTo>
                  <a:cubicBezTo>
                    <a:pt x="13820" y="4331"/>
                    <a:pt x="13939" y="4041"/>
                    <a:pt x="14144" y="3802"/>
                  </a:cubicBezTo>
                  <a:cubicBezTo>
                    <a:pt x="14179" y="3768"/>
                    <a:pt x="14179" y="3716"/>
                    <a:pt x="14144" y="3699"/>
                  </a:cubicBezTo>
                  <a:cubicBezTo>
                    <a:pt x="14137" y="3676"/>
                    <a:pt x="14122" y="3667"/>
                    <a:pt x="14105" y="3667"/>
                  </a:cubicBezTo>
                  <a:close/>
                  <a:moveTo>
                    <a:pt x="6582" y="3954"/>
                  </a:moveTo>
                  <a:cubicBezTo>
                    <a:pt x="6563" y="3954"/>
                    <a:pt x="6544" y="3960"/>
                    <a:pt x="6524" y="3973"/>
                  </a:cubicBezTo>
                  <a:cubicBezTo>
                    <a:pt x="6268" y="4007"/>
                    <a:pt x="6028" y="4144"/>
                    <a:pt x="5823" y="4331"/>
                  </a:cubicBezTo>
                  <a:cubicBezTo>
                    <a:pt x="5687" y="4468"/>
                    <a:pt x="5653" y="4639"/>
                    <a:pt x="5755" y="4742"/>
                  </a:cubicBezTo>
                  <a:cubicBezTo>
                    <a:pt x="5794" y="4794"/>
                    <a:pt x="5853" y="4816"/>
                    <a:pt x="5910" y="4816"/>
                  </a:cubicBezTo>
                  <a:cubicBezTo>
                    <a:pt x="5927" y="4816"/>
                    <a:pt x="5944" y="4814"/>
                    <a:pt x="5960" y="4810"/>
                  </a:cubicBezTo>
                  <a:cubicBezTo>
                    <a:pt x="6063" y="4776"/>
                    <a:pt x="6148" y="4724"/>
                    <a:pt x="6216" y="4656"/>
                  </a:cubicBezTo>
                  <a:cubicBezTo>
                    <a:pt x="6370" y="4485"/>
                    <a:pt x="6507" y="4297"/>
                    <a:pt x="6627" y="4126"/>
                  </a:cubicBezTo>
                  <a:cubicBezTo>
                    <a:pt x="6661" y="4075"/>
                    <a:pt x="6695" y="4041"/>
                    <a:pt x="6661" y="3990"/>
                  </a:cubicBezTo>
                  <a:cubicBezTo>
                    <a:pt x="6640" y="3969"/>
                    <a:pt x="6612" y="3954"/>
                    <a:pt x="6582" y="3954"/>
                  </a:cubicBezTo>
                  <a:close/>
                  <a:moveTo>
                    <a:pt x="11043" y="3793"/>
                  </a:moveTo>
                  <a:cubicBezTo>
                    <a:pt x="11022" y="3793"/>
                    <a:pt x="11001" y="3802"/>
                    <a:pt x="10983" y="3819"/>
                  </a:cubicBezTo>
                  <a:cubicBezTo>
                    <a:pt x="10796" y="3904"/>
                    <a:pt x="10608" y="3973"/>
                    <a:pt x="10437" y="4058"/>
                  </a:cubicBezTo>
                  <a:cubicBezTo>
                    <a:pt x="10266" y="4126"/>
                    <a:pt x="10129" y="4229"/>
                    <a:pt x="10027" y="4349"/>
                  </a:cubicBezTo>
                  <a:cubicBezTo>
                    <a:pt x="9924" y="4451"/>
                    <a:pt x="9907" y="4605"/>
                    <a:pt x="9958" y="4724"/>
                  </a:cubicBezTo>
                  <a:cubicBezTo>
                    <a:pt x="10022" y="4801"/>
                    <a:pt x="10106" y="4840"/>
                    <a:pt x="10194" y="4840"/>
                  </a:cubicBezTo>
                  <a:cubicBezTo>
                    <a:pt x="10223" y="4840"/>
                    <a:pt x="10253" y="4836"/>
                    <a:pt x="10283" y="4827"/>
                  </a:cubicBezTo>
                  <a:cubicBezTo>
                    <a:pt x="10403" y="4793"/>
                    <a:pt x="10488" y="4742"/>
                    <a:pt x="10573" y="4656"/>
                  </a:cubicBezTo>
                  <a:cubicBezTo>
                    <a:pt x="10778" y="4434"/>
                    <a:pt x="10966" y="4178"/>
                    <a:pt x="11103" y="3921"/>
                  </a:cubicBezTo>
                  <a:cubicBezTo>
                    <a:pt x="11137" y="3887"/>
                    <a:pt x="11137" y="3836"/>
                    <a:pt x="11103" y="3819"/>
                  </a:cubicBezTo>
                  <a:cubicBezTo>
                    <a:pt x="11086" y="3802"/>
                    <a:pt x="11065" y="3793"/>
                    <a:pt x="11043" y="3793"/>
                  </a:cubicBezTo>
                  <a:close/>
                  <a:moveTo>
                    <a:pt x="9068" y="4164"/>
                  </a:moveTo>
                  <a:cubicBezTo>
                    <a:pt x="9029" y="4164"/>
                    <a:pt x="8989" y="4185"/>
                    <a:pt x="8950" y="4195"/>
                  </a:cubicBezTo>
                  <a:cubicBezTo>
                    <a:pt x="8831" y="4229"/>
                    <a:pt x="8711" y="4263"/>
                    <a:pt x="8609" y="4314"/>
                  </a:cubicBezTo>
                  <a:cubicBezTo>
                    <a:pt x="8455" y="4383"/>
                    <a:pt x="8318" y="4468"/>
                    <a:pt x="8216" y="4571"/>
                  </a:cubicBezTo>
                  <a:cubicBezTo>
                    <a:pt x="8096" y="4656"/>
                    <a:pt x="8062" y="4827"/>
                    <a:pt x="8130" y="4964"/>
                  </a:cubicBezTo>
                  <a:cubicBezTo>
                    <a:pt x="8185" y="5030"/>
                    <a:pt x="8269" y="5068"/>
                    <a:pt x="8353" y="5068"/>
                  </a:cubicBezTo>
                  <a:cubicBezTo>
                    <a:pt x="8400" y="5068"/>
                    <a:pt x="8447" y="5056"/>
                    <a:pt x="8489" y="5032"/>
                  </a:cubicBezTo>
                  <a:cubicBezTo>
                    <a:pt x="8557" y="5015"/>
                    <a:pt x="8609" y="4981"/>
                    <a:pt x="8660" y="4929"/>
                  </a:cubicBezTo>
                  <a:cubicBezTo>
                    <a:pt x="8831" y="4776"/>
                    <a:pt x="8967" y="4588"/>
                    <a:pt x="9087" y="4400"/>
                  </a:cubicBezTo>
                  <a:cubicBezTo>
                    <a:pt x="9138" y="4349"/>
                    <a:pt x="9207" y="4297"/>
                    <a:pt x="9138" y="4212"/>
                  </a:cubicBezTo>
                  <a:lnTo>
                    <a:pt x="9155" y="4212"/>
                  </a:lnTo>
                  <a:cubicBezTo>
                    <a:pt x="9126" y="4175"/>
                    <a:pt x="9097" y="4164"/>
                    <a:pt x="9068" y="4164"/>
                  </a:cubicBezTo>
                  <a:close/>
                  <a:moveTo>
                    <a:pt x="6870" y="5381"/>
                  </a:moveTo>
                  <a:cubicBezTo>
                    <a:pt x="6843" y="5381"/>
                    <a:pt x="6811" y="5398"/>
                    <a:pt x="6780" y="5408"/>
                  </a:cubicBezTo>
                  <a:lnTo>
                    <a:pt x="6490" y="5510"/>
                  </a:lnTo>
                  <a:cubicBezTo>
                    <a:pt x="6319" y="5579"/>
                    <a:pt x="6148" y="5681"/>
                    <a:pt x="6011" y="5801"/>
                  </a:cubicBezTo>
                  <a:cubicBezTo>
                    <a:pt x="5892" y="5920"/>
                    <a:pt x="5875" y="6108"/>
                    <a:pt x="5977" y="6245"/>
                  </a:cubicBezTo>
                  <a:cubicBezTo>
                    <a:pt x="6019" y="6294"/>
                    <a:pt x="6075" y="6317"/>
                    <a:pt x="6139" y="6317"/>
                  </a:cubicBezTo>
                  <a:cubicBezTo>
                    <a:pt x="6233" y="6317"/>
                    <a:pt x="6344" y="6268"/>
                    <a:pt x="6456" y="6177"/>
                  </a:cubicBezTo>
                  <a:cubicBezTo>
                    <a:pt x="6609" y="5989"/>
                    <a:pt x="6763" y="5784"/>
                    <a:pt x="6917" y="5562"/>
                  </a:cubicBezTo>
                  <a:cubicBezTo>
                    <a:pt x="6951" y="5510"/>
                    <a:pt x="6951" y="5442"/>
                    <a:pt x="6917" y="5408"/>
                  </a:cubicBezTo>
                  <a:cubicBezTo>
                    <a:pt x="6904" y="5388"/>
                    <a:pt x="6888" y="5381"/>
                    <a:pt x="6870" y="5381"/>
                  </a:cubicBezTo>
                  <a:close/>
                  <a:moveTo>
                    <a:pt x="11142" y="5704"/>
                  </a:moveTo>
                  <a:cubicBezTo>
                    <a:pt x="11126" y="5704"/>
                    <a:pt x="11107" y="5708"/>
                    <a:pt x="11086" y="5715"/>
                  </a:cubicBezTo>
                  <a:cubicBezTo>
                    <a:pt x="10898" y="5767"/>
                    <a:pt x="10710" y="5835"/>
                    <a:pt x="10539" y="5920"/>
                  </a:cubicBezTo>
                  <a:cubicBezTo>
                    <a:pt x="10351" y="5989"/>
                    <a:pt x="10232" y="6143"/>
                    <a:pt x="10198" y="6331"/>
                  </a:cubicBezTo>
                  <a:cubicBezTo>
                    <a:pt x="10180" y="6433"/>
                    <a:pt x="10266" y="6536"/>
                    <a:pt x="10368" y="6536"/>
                  </a:cubicBezTo>
                  <a:cubicBezTo>
                    <a:pt x="10505" y="6536"/>
                    <a:pt x="10659" y="6484"/>
                    <a:pt x="10761" y="6399"/>
                  </a:cubicBezTo>
                  <a:cubicBezTo>
                    <a:pt x="10915" y="6211"/>
                    <a:pt x="11052" y="6023"/>
                    <a:pt x="11189" y="5835"/>
                  </a:cubicBezTo>
                  <a:cubicBezTo>
                    <a:pt x="11223" y="5801"/>
                    <a:pt x="11223" y="5750"/>
                    <a:pt x="11206" y="5715"/>
                  </a:cubicBezTo>
                  <a:lnTo>
                    <a:pt x="11206" y="5715"/>
                  </a:lnTo>
                  <a:lnTo>
                    <a:pt x="11206" y="5733"/>
                  </a:lnTo>
                  <a:cubicBezTo>
                    <a:pt x="11186" y="5713"/>
                    <a:pt x="11166" y="5704"/>
                    <a:pt x="11142" y="5704"/>
                  </a:cubicBezTo>
                  <a:close/>
                  <a:moveTo>
                    <a:pt x="4494" y="5623"/>
                  </a:moveTo>
                  <a:cubicBezTo>
                    <a:pt x="4483" y="5623"/>
                    <a:pt x="4470" y="5625"/>
                    <a:pt x="4457" y="5630"/>
                  </a:cubicBezTo>
                  <a:cubicBezTo>
                    <a:pt x="4149" y="5715"/>
                    <a:pt x="3859" y="5886"/>
                    <a:pt x="3602" y="6091"/>
                  </a:cubicBezTo>
                  <a:cubicBezTo>
                    <a:pt x="3500" y="6194"/>
                    <a:pt x="3483" y="6365"/>
                    <a:pt x="3551" y="6501"/>
                  </a:cubicBezTo>
                  <a:cubicBezTo>
                    <a:pt x="3607" y="6548"/>
                    <a:pt x="3679" y="6575"/>
                    <a:pt x="3749" y="6575"/>
                  </a:cubicBezTo>
                  <a:cubicBezTo>
                    <a:pt x="3807" y="6575"/>
                    <a:pt x="3864" y="6557"/>
                    <a:pt x="3910" y="6519"/>
                  </a:cubicBezTo>
                  <a:lnTo>
                    <a:pt x="4064" y="6433"/>
                  </a:lnTo>
                  <a:cubicBezTo>
                    <a:pt x="4234" y="6228"/>
                    <a:pt x="4405" y="6023"/>
                    <a:pt x="4559" y="5784"/>
                  </a:cubicBezTo>
                  <a:cubicBezTo>
                    <a:pt x="4593" y="5767"/>
                    <a:pt x="4610" y="5715"/>
                    <a:pt x="4593" y="5664"/>
                  </a:cubicBezTo>
                  <a:lnTo>
                    <a:pt x="4576" y="5664"/>
                  </a:lnTo>
                  <a:cubicBezTo>
                    <a:pt x="4551" y="5639"/>
                    <a:pt x="4526" y="5623"/>
                    <a:pt x="4494" y="5623"/>
                  </a:cubicBezTo>
                  <a:close/>
                  <a:moveTo>
                    <a:pt x="8932" y="6597"/>
                  </a:moveTo>
                  <a:cubicBezTo>
                    <a:pt x="8920" y="6597"/>
                    <a:pt x="8909" y="6599"/>
                    <a:pt x="8899" y="6604"/>
                  </a:cubicBezTo>
                  <a:cubicBezTo>
                    <a:pt x="8660" y="6689"/>
                    <a:pt x="8421" y="6809"/>
                    <a:pt x="8198" y="6946"/>
                  </a:cubicBezTo>
                  <a:cubicBezTo>
                    <a:pt x="8130" y="7014"/>
                    <a:pt x="8062" y="7082"/>
                    <a:pt x="8010" y="7168"/>
                  </a:cubicBezTo>
                  <a:cubicBezTo>
                    <a:pt x="7959" y="7270"/>
                    <a:pt x="7993" y="7407"/>
                    <a:pt x="8079" y="7475"/>
                  </a:cubicBezTo>
                  <a:cubicBezTo>
                    <a:pt x="8122" y="7510"/>
                    <a:pt x="8173" y="7527"/>
                    <a:pt x="8224" y="7527"/>
                  </a:cubicBezTo>
                  <a:cubicBezTo>
                    <a:pt x="8275" y="7527"/>
                    <a:pt x="8327" y="7510"/>
                    <a:pt x="8369" y="7475"/>
                  </a:cubicBezTo>
                  <a:cubicBezTo>
                    <a:pt x="8626" y="7287"/>
                    <a:pt x="8848" y="7031"/>
                    <a:pt x="9019" y="6758"/>
                  </a:cubicBezTo>
                  <a:cubicBezTo>
                    <a:pt x="9036" y="6706"/>
                    <a:pt x="9036" y="6655"/>
                    <a:pt x="9001" y="6621"/>
                  </a:cubicBezTo>
                  <a:cubicBezTo>
                    <a:pt x="8989" y="6609"/>
                    <a:pt x="8960" y="6597"/>
                    <a:pt x="8932" y="6597"/>
                  </a:cubicBezTo>
                  <a:close/>
                  <a:moveTo>
                    <a:pt x="4241" y="7165"/>
                  </a:moveTo>
                  <a:cubicBezTo>
                    <a:pt x="4220" y="7165"/>
                    <a:pt x="4196" y="7175"/>
                    <a:pt x="4166" y="7185"/>
                  </a:cubicBezTo>
                  <a:cubicBezTo>
                    <a:pt x="4046" y="7236"/>
                    <a:pt x="3910" y="7270"/>
                    <a:pt x="3790" y="7339"/>
                  </a:cubicBezTo>
                  <a:cubicBezTo>
                    <a:pt x="3636" y="7390"/>
                    <a:pt x="3483" y="7475"/>
                    <a:pt x="3363" y="7595"/>
                  </a:cubicBezTo>
                  <a:cubicBezTo>
                    <a:pt x="3261" y="7680"/>
                    <a:pt x="3226" y="7851"/>
                    <a:pt x="3295" y="7971"/>
                  </a:cubicBezTo>
                  <a:cubicBezTo>
                    <a:pt x="3342" y="8054"/>
                    <a:pt x="3431" y="8104"/>
                    <a:pt x="3521" y="8104"/>
                  </a:cubicBezTo>
                  <a:cubicBezTo>
                    <a:pt x="3560" y="8104"/>
                    <a:pt x="3600" y="8094"/>
                    <a:pt x="3636" y="8073"/>
                  </a:cubicBezTo>
                  <a:cubicBezTo>
                    <a:pt x="3705" y="8039"/>
                    <a:pt x="3773" y="8005"/>
                    <a:pt x="3824" y="7954"/>
                  </a:cubicBezTo>
                  <a:cubicBezTo>
                    <a:pt x="4012" y="7766"/>
                    <a:pt x="4166" y="7544"/>
                    <a:pt x="4286" y="7304"/>
                  </a:cubicBezTo>
                  <a:cubicBezTo>
                    <a:pt x="4303" y="7270"/>
                    <a:pt x="4320" y="7219"/>
                    <a:pt x="4286" y="7185"/>
                  </a:cubicBezTo>
                  <a:cubicBezTo>
                    <a:pt x="4271" y="7170"/>
                    <a:pt x="4257" y="7165"/>
                    <a:pt x="4241" y="7165"/>
                  </a:cubicBezTo>
                  <a:close/>
                  <a:moveTo>
                    <a:pt x="10564" y="7251"/>
                  </a:moveTo>
                  <a:cubicBezTo>
                    <a:pt x="10545" y="7251"/>
                    <a:pt x="10525" y="7260"/>
                    <a:pt x="10505" y="7270"/>
                  </a:cubicBezTo>
                  <a:lnTo>
                    <a:pt x="10163" y="7407"/>
                  </a:lnTo>
                  <a:cubicBezTo>
                    <a:pt x="9975" y="7475"/>
                    <a:pt x="9805" y="7561"/>
                    <a:pt x="9634" y="7680"/>
                  </a:cubicBezTo>
                  <a:lnTo>
                    <a:pt x="9634" y="7697"/>
                  </a:lnTo>
                  <a:cubicBezTo>
                    <a:pt x="9617" y="7715"/>
                    <a:pt x="9582" y="7749"/>
                    <a:pt x="9548" y="7766"/>
                  </a:cubicBezTo>
                  <a:cubicBezTo>
                    <a:pt x="9446" y="7851"/>
                    <a:pt x="9429" y="8005"/>
                    <a:pt x="9497" y="8125"/>
                  </a:cubicBezTo>
                  <a:cubicBezTo>
                    <a:pt x="9540" y="8199"/>
                    <a:pt x="9622" y="8240"/>
                    <a:pt x="9707" y="8240"/>
                  </a:cubicBezTo>
                  <a:cubicBezTo>
                    <a:pt x="9758" y="8240"/>
                    <a:pt x="9811" y="8225"/>
                    <a:pt x="9856" y="8193"/>
                  </a:cubicBezTo>
                  <a:cubicBezTo>
                    <a:pt x="9941" y="8159"/>
                    <a:pt x="10027" y="8108"/>
                    <a:pt x="10095" y="8039"/>
                  </a:cubicBezTo>
                  <a:cubicBezTo>
                    <a:pt x="10232" y="7885"/>
                    <a:pt x="10351" y="7697"/>
                    <a:pt x="10488" y="7544"/>
                  </a:cubicBezTo>
                  <a:cubicBezTo>
                    <a:pt x="10539" y="7492"/>
                    <a:pt x="10573" y="7441"/>
                    <a:pt x="10608" y="7373"/>
                  </a:cubicBezTo>
                  <a:cubicBezTo>
                    <a:pt x="10608" y="7339"/>
                    <a:pt x="10642" y="7304"/>
                    <a:pt x="10608" y="7270"/>
                  </a:cubicBezTo>
                  <a:cubicBezTo>
                    <a:pt x="10593" y="7256"/>
                    <a:pt x="10579" y="7251"/>
                    <a:pt x="10564" y="7251"/>
                  </a:cubicBezTo>
                  <a:close/>
                  <a:moveTo>
                    <a:pt x="6446" y="7336"/>
                  </a:moveTo>
                  <a:cubicBezTo>
                    <a:pt x="6427" y="7336"/>
                    <a:pt x="6407" y="7346"/>
                    <a:pt x="6387" y="7356"/>
                  </a:cubicBezTo>
                  <a:cubicBezTo>
                    <a:pt x="6131" y="7424"/>
                    <a:pt x="5875" y="7527"/>
                    <a:pt x="5653" y="7663"/>
                  </a:cubicBezTo>
                  <a:cubicBezTo>
                    <a:pt x="5499" y="7749"/>
                    <a:pt x="5413" y="7885"/>
                    <a:pt x="5379" y="8056"/>
                  </a:cubicBezTo>
                  <a:cubicBezTo>
                    <a:pt x="5365" y="8188"/>
                    <a:pt x="5462" y="8306"/>
                    <a:pt x="5587" y="8306"/>
                  </a:cubicBezTo>
                  <a:cubicBezTo>
                    <a:pt x="5608" y="8306"/>
                    <a:pt x="5630" y="8303"/>
                    <a:pt x="5653" y="8295"/>
                  </a:cubicBezTo>
                  <a:cubicBezTo>
                    <a:pt x="5789" y="8278"/>
                    <a:pt x="5909" y="8210"/>
                    <a:pt x="5994" y="8125"/>
                  </a:cubicBezTo>
                  <a:cubicBezTo>
                    <a:pt x="6182" y="7920"/>
                    <a:pt x="6353" y="7697"/>
                    <a:pt x="6490" y="7458"/>
                  </a:cubicBezTo>
                  <a:cubicBezTo>
                    <a:pt x="6507" y="7424"/>
                    <a:pt x="6507" y="7390"/>
                    <a:pt x="6490" y="7356"/>
                  </a:cubicBezTo>
                  <a:cubicBezTo>
                    <a:pt x="6475" y="7341"/>
                    <a:pt x="6461" y="7336"/>
                    <a:pt x="6446" y="7336"/>
                  </a:cubicBezTo>
                  <a:close/>
                  <a:moveTo>
                    <a:pt x="8471" y="8780"/>
                  </a:moveTo>
                  <a:cubicBezTo>
                    <a:pt x="8456" y="8780"/>
                    <a:pt x="8439" y="8783"/>
                    <a:pt x="8421" y="8791"/>
                  </a:cubicBezTo>
                  <a:cubicBezTo>
                    <a:pt x="8250" y="8842"/>
                    <a:pt x="8079" y="8911"/>
                    <a:pt x="7908" y="8979"/>
                  </a:cubicBezTo>
                  <a:cubicBezTo>
                    <a:pt x="7754" y="9047"/>
                    <a:pt x="7635" y="9133"/>
                    <a:pt x="7515" y="9269"/>
                  </a:cubicBezTo>
                  <a:cubicBezTo>
                    <a:pt x="7412" y="9372"/>
                    <a:pt x="7395" y="9543"/>
                    <a:pt x="7464" y="9679"/>
                  </a:cubicBezTo>
                  <a:cubicBezTo>
                    <a:pt x="7525" y="9741"/>
                    <a:pt x="7605" y="9772"/>
                    <a:pt x="7685" y="9772"/>
                  </a:cubicBezTo>
                  <a:cubicBezTo>
                    <a:pt x="7738" y="9772"/>
                    <a:pt x="7792" y="9758"/>
                    <a:pt x="7840" y="9731"/>
                  </a:cubicBezTo>
                  <a:cubicBezTo>
                    <a:pt x="7891" y="9697"/>
                    <a:pt x="7925" y="9662"/>
                    <a:pt x="7959" y="9645"/>
                  </a:cubicBezTo>
                  <a:cubicBezTo>
                    <a:pt x="8181" y="9406"/>
                    <a:pt x="8369" y="9150"/>
                    <a:pt x="8523" y="8876"/>
                  </a:cubicBezTo>
                  <a:cubicBezTo>
                    <a:pt x="8550" y="8823"/>
                    <a:pt x="8524" y="8780"/>
                    <a:pt x="8471" y="8780"/>
                  </a:cubicBezTo>
                  <a:close/>
                  <a:moveTo>
                    <a:pt x="5494" y="8942"/>
                  </a:moveTo>
                  <a:cubicBezTo>
                    <a:pt x="5485" y="8942"/>
                    <a:pt x="5475" y="8943"/>
                    <a:pt x="5465" y="8945"/>
                  </a:cubicBezTo>
                  <a:cubicBezTo>
                    <a:pt x="5174" y="8996"/>
                    <a:pt x="4918" y="9099"/>
                    <a:pt x="4679" y="9269"/>
                  </a:cubicBezTo>
                  <a:cubicBezTo>
                    <a:pt x="4645" y="9304"/>
                    <a:pt x="4627" y="9338"/>
                    <a:pt x="4593" y="9372"/>
                  </a:cubicBezTo>
                  <a:cubicBezTo>
                    <a:pt x="4474" y="9526"/>
                    <a:pt x="4474" y="9645"/>
                    <a:pt x="4576" y="9765"/>
                  </a:cubicBezTo>
                  <a:cubicBezTo>
                    <a:pt x="4633" y="9832"/>
                    <a:pt x="4712" y="9866"/>
                    <a:pt x="4791" y="9866"/>
                  </a:cubicBezTo>
                  <a:cubicBezTo>
                    <a:pt x="4853" y="9866"/>
                    <a:pt x="4916" y="9844"/>
                    <a:pt x="4969" y="9799"/>
                  </a:cubicBezTo>
                  <a:cubicBezTo>
                    <a:pt x="5072" y="9748"/>
                    <a:pt x="5157" y="9679"/>
                    <a:pt x="5243" y="9594"/>
                  </a:cubicBezTo>
                  <a:cubicBezTo>
                    <a:pt x="5362" y="9440"/>
                    <a:pt x="5465" y="9286"/>
                    <a:pt x="5550" y="9116"/>
                  </a:cubicBezTo>
                  <a:cubicBezTo>
                    <a:pt x="5596" y="9008"/>
                    <a:pt x="5573" y="8942"/>
                    <a:pt x="5494" y="8942"/>
                  </a:cubicBezTo>
                  <a:close/>
                  <a:moveTo>
                    <a:pt x="2492" y="9205"/>
                  </a:moveTo>
                  <a:cubicBezTo>
                    <a:pt x="2475" y="9205"/>
                    <a:pt x="2457" y="9210"/>
                    <a:pt x="2440" y="9218"/>
                  </a:cubicBezTo>
                  <a:cubicBezTo>
                    <a:pt x="2270" y="9304"/>
                    <a:pt x="2082" y="9389"/>
                    <a:pt x="1928" y="9474"/>
                  </a:cubicBezTo>
                  <a:cubicBezTo>
                    <a:pt x="1791" y="9543"/>
                    <a:pt x="1671" y="9645"/>
                    <a:pt x="1586" y="9782"/>
                  </a:cubicBezTo>
                  <a:cubicBezTo>
                    <a:pt x="1535" y="9867"/>
                    <a:pt x="1535" y="9970"/>
                    <a:pt x="1586" y="10055"/>
                  </a:cubicBezTo>
                  <a:cubicBezTo>
                    <a:pt x="1637" y="10119"/>
                    <a:pt x="1706" y="10154"/>
                    <a:pt x="1781" y="10154"/>
                  </a:cubicBezTo>
                  <a:cubicBezTo>
                    <a:pt x="1806" y="10154"/>
                    <a:pt x="1833" y="10150"/>
                    <a:pt x="1859" y="10141"/>
                  </a:cubicBezTo>
                  <a:cubicBezTo>
                    <a:pt x="1945" y="10124"/>
                    <a:pt x="2030" y="10072"/>
                    <a:pt x="2099" y="10021"/>
                  </a:cubicBezTo>
                  <a:cubicBezTo>
                    <a:pt x="2270" y="9799"/>
                    <a:pt x="2423" y="9560"/>
                    <a:pt x="2560" y="9304"/>
                  </a:cubicBezTo>
                  <a:cubicBezTo>
                    <a:pt x="2577" y="9269"/>
                    <a:pt x="2577" y="9235"/>
                    <a:pt x="2543" y="9218"/>
                  </a:cubicBezTo>
                  <a:cubicBezTo>
                    <a:pt x="2526" y="9210"/>
                    <a:pt x="2509" y="9205"/>
                    <a:pt x="2492" y="9205"/>
                  </a:cubicBezTo>
                  <a:close/>
                  <a:moveTo>
                    <a:pt x="1101" y="9478"/>
                  </a:moveTo>
                  <a:cubicBezTo>
                    <a:pt x="1082" y="9478"/>
                    <a:pt x="1061" y="9483"/>
                    <a:pt x="1039" y="9492"/>
                  </a:cubicBezTo>
                  <a:cubicBezTo>
                    <a:pt x="903" y="9543"/>
                    <a:pt x="749" y="9594"/>
                    <a:pt x="612" y="9662"/>
                  </a:cubicBezTo>
                  <a:cubicBezTo>
                    <a:pt x="441" y="9731"/>
                    <a:pt x="270" y="9850"/>
                    <a:pt x="151" y="10004"/>
                  </a:cubicBezTo>
                  <a:cubicBezTo>
                    <a:pt x="0" y="10185"/>
                    <a:pt x="155" y="10446"/>
                    <a:pt x="370" y="10446"/>
                  </a:cubicBezTo>
                  <a:cubicBezTo>
                    <a:pt x="399" y="10446"/>
                    <a:pt x="428" y="10441"/>
                    <a:pt x="458" y="10431"/>
                  </a:cubicBezTo>
                  <a:cubicBezTo>
                    <a:pt x="544" y="10414"/>
                    <a:pt x="629" y="10363"/>
                    <a:pt x="698" y="10295"/>
                  </a:cubicBezTo>
                  <a:cubicBezTo>
                    <a:pt x="903" y="10107"/>
                    <a:pt x="1056" y="9850"/>
                    <a:pt x="1159" y="9577"/>
                  </a:cubicBezTo>
                  <a:cubicBezTo>
                    <a:pt x="1184" y="9514"/>
                    <a:pt x="1153" y="9478"/>
                    <a:pt x="1101" y="9478"/>
                  </a:cubicBezTo>
                  <a:close/>
                  <a:moveTo>
                    <a:pt x="3551" y="9927"/>
                  </a:moveTo>
                  <a:cubicBezTo>
                    <a:pt x="3536" y="9927"/>
                    <a:pt x="3518" y="9930"/>
                    <a:pt x="3500" y="9936"/>
                  </a:cubicBezTo>
                  <a:cubicBezTo>
                    <a:pt x="3158" y="9987"/>
                    <a:pt x="2850" y="10141"/>
                    <a:pt x="2594" y="10363"/>
                  </a:cubicBezTo>
                  <a:cubicBezTo>
                    <a:pt x="2457" y="10483"/>
                    <a:pt x="2423" y="10688"/>
                    <a:pt x="2543" y="10841"/>
                  </a:cubicBezTo>
                  <a:cubicBezTo>
                    <a:pt x="2604" y="10917"/>
                    <a:pt x="2685" y="10956"/>
                    <a:pt x="2779" y="10956"/>
                  </a:cubicBezTo>
                  <a:cubicBezTo>
                    <a:pt x="2896" y="10956"/>
                    <a:pt x="3033" y="10896"/>
                    <a:pt x="3175" y="10773"/>
                  </a:cubicBezTo>
                  <a:cubicBezTo>
                    <a:pt x="3380" y="10568"/>
                    <a:pt x="3534" y="10329"/>
                    <a:pt x="3636" y="10055"/>
                  </a:cubicBezTo>
                  <a:cubicBezTo>
                    <a:pt x="3664" y="9985"/>
                    <a:pt x="3624" y="9927"/>
                    <a:pt x="3551" y="9927"/>
                  </a:cubicBezTo>
                  <a:close/>
                  <a:moveTo>
                    <a:pt x="5837" y="10104"/>
                  </a:moveTo>
                  <a:cubicBezTo>
                    <a:pt x="5827" y="10104"/>
                    <a:pt x="5817" y="10105"/>
                    <a:pt x="5806" y="10107"/>
                  </a:cubicBezTo>
                  <a:cubicBezTo>
                    <a:pt x="5533" y="10158"/>
                    <a:pt x="5260" y="10260"/>
                    <a:pt x="5037" y="10431"/>
                  </a:cubicBezTo>
                  <a:lnTo>
                    <a:pt x="5003" y="10465"/>
                  </a:lnTo>
                  <a:cubicBezTo>
                    <a:pt x="4832" y="10585"/>
                    <a:pt x="4781" y="10824"/>
                    <a:pt x="4901" y="10995"/>
                  </a:cubicBezTo>
                  <a:cubicBezTo>
                    <a:pt x="4948" y="11043"/>
                    <a:pt x="5011" y="11068"/>
                    <a:pt x="5083" y="11068"/>
                  </a:cubicBezTo>
                  <a:cubicBezTo>
                    <a:pt x="5166" y="11068"/>
                    <a:pt x="5261" y="11034"/>
                    <a:pt x="5362" y="10961"/>
                  </a:cubicBezTo>
                  <a:lnTo>
                    <a:pt x="5362" y="10978"/>
                  </a:lnTo>
                  <a:cubicBezTo>
                    <a:pt x="5618" y="10790"/>
                    <a:pt x="5806" y="10517"/>
                    <a:pt x="5926" y="10226"/>
                  </a:cubicBezTo>
                  <a:cubicBezTo>
                    <a:pt x="5957" y="10165"/>
                    <a:pt x="5919" y="10104"/>
                    <a:pt x="5837" y="10104"/>
                  </a:cubicBezTo>
                  <a:close/>
                  <a:moveTo>
                    <a:pt x="5865" y="11565"/>
                  </a:moveTo>
                  <a:cubicBezTo>
                    <a:pt x="5852" y="11565"/>
                    <a:pt x="5838" y="11569"/>
                    <a:pt x="5823" y="11576"/>
                  </a:cubicBezTo>
                  <a:cubicBezTo>
                    <a:pt x="5550" y="11679"/>
                    <a:pt x="5277" y="11832"/>
                    <a:pt x="5037" y="12003"/>
                  </a:cubicBezTo>
                  <a:cubicBezTo>
                    <a:pt x="4952" y="12054"/>
                    <a:pt x="4884" y="12157"/>
                    <a:pt x="4850" y="12259"/>
                  </a:cubicBezTo>
                  <a:cubicBezTo>
                    <a:pt x="4815" y="12345"/>
                    <a:pt x="4832" y="12464"/>
                    <a:pt x="4901" y="12533"/>
                  </a:cubicBezTo>
                  <a:cubicBezTo>
                    <a:pt x="4944" y="12558"/>
                    <a:pt x="4990" y="12571"/>
                    <a:pt x="5037" y="12571"/>
                  </a:cubicBezTo>
                  <a:cubicBezTo>
                    <a:pt x="5084" y="12571"/>
                    <a:pt x="5131" y="12558"/>
                    <a:pt x="5174" y="12533"/>
                  </a:cubicBezTo>
                  <a:cubicBezTo>
                    <a:pt x="5277" y="12482"/>
                    <a:pt x="5379" y="12396"/>
                    <a:pt x="5448" y="12311"/>
                  </a:cubicBezTo>
                  <a:cubicBezTo>
                    <a:pt x="5601" y="12123"/>
                    <a:pt x="5755" y="11918"/>
                    <a:pt x="5892" y="11730"/>
                  </a:cubicBezTo>
                  <a:cubicBezTo>
                    <a:pt x="5926" y="11696"/>
                    <a:pt x="5943" y="11644"/>
                    <a:pt x="5909" y="11593"/>
                  </a:cubicBezTo>
                  <a:cubicBezTo>
                    <a:pt x="5899" y="11573"/>
                    <a:pt x="5883" y="11565"/>
                    <a:pt x="5865" y="11565"/>
                  </a:cubicBezTo>
                  <a:close/>
                  <a:moveTo>
                    <a:pt x="3936" y="11877"/>
                  </a:moveTo>
                  <a:cubicBezTo>
                    <a:pt x="3913" y="11877"/>
                    <a:pt x="3891" y="11885"/>
                    <a:pt x="3876" y="11901"/>
                  </a:cubicBezTo>
                  <a:cubicBezTo>
                    <a:pt x="3705" y="11969"/>
                    <a:pt x="3517" y="12037"/>
                    <a:pt x="3346" y="12140"/>
                  </a:cubicBezTo>
                  <a:cubicBezTo>
                    <a:pt x="3192" y="12208"/>
                    <a:pt x="3073" y="12328"/>
                    <a:pt x="2987" y="12464"/>
                  </a:cubicBezTo>
                  <a:cubicBezTo>
                    <a:pt x="2919" y="12567"/>
                    <a:pt x="2919" y="12704"/>
                    <a:pt x="3004" y="12789"/>
                  </a:cubicBezTo>
                  <a:cubicBezTo>
                    <a:pt x="3058" y="12843"/>
                    <a:pt x="3124" y="12869"/>
                    <a:pt x="3192" y="12869"/>
                  </a:cubicBezTo>
                  <a:cubicBezTo>
                    <a:pt x="3232" y="12869"/>
                    <a:pt x="3273" y="12860"/>
                    <a:pt x="3312" y="12840"/>
                  </a:cubicBezTo>
                  <a:cubicBezTo>
                    <a:pt x="3380" y="12806"/>
                    <a:pt x="3448" y="12772"/>
                    <a:pt x="3500" y="12738"/>
                  </a:cubicBezTo>
                  <a:cubicBezTo>
                    <a:pt x="3705" y="12533"/>
                    <a:pt x="3876" y="12294"/>
                    <a:pt x="4012" y="12037"/>
                  </a:cubicBezTo>
                  <a:cubicBezTo>
                    <a:pt x="4046" y="11986"/>
                    <a:pt x="4046" y="11935"/>
                    <a:pt x="4012" y="11901"/>
                  </a:cubicBezTo>
                  <a:lnTo>
                    <a:pt x="4012" y="11918"/>
                  </a:lnTo>
                  <a:cubicBezTo>
                    <a:pt x="3993" y="11890"/>
                    <a:pt x="3964" y="11877"/>
                    <a:pt x="3936" y="11877"/>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59" name="Google Shape;1293;p57"/>
          <p:cNvGrpSpPr/>
          <p:nvPr/>
        </p:nvGrpSpPr>
        <p:grpSpPr>
          <a:xfrm>
            <a:off x="5947675" y="2730488"/>
            <a:ext cx="585510" cy="526987"/>
            <a:chOff x="566725" y="4222438"/>
            <a:chExt cx="585510" cy="526987"/>
          </a:xfrm>
        </p:grpSpPr>
        <p:sp>
          <p:nvSpPr>
            <p:cNvPr id="1048593" name="Google Shape;1294;p57"/>
            <p:cNvSpPr/>
            <p:nvPr/>
          </p:nvSpPr>
          <p:spPr>
            <a:xfrm>
              <a:off x="587434" y="4222438"/>
              <a:ext cx="492196" cy="524113"/>
            </a:xfrm>
            <a:custGeom>
              <a:avLst/>
              <a:ahLst/>
              <a:rect l="l" t="t" r="r" b="b"/>
              <a:pathLst>
                <a:path w="10101" h="10756" extrusionOk="0">
                  <a:moveTo>
                    <a:pt x="5334" y="5591"/>
                  </a:moveTo>
                  <a:lnTo>
                    <a:pt x="5334" y="5591"/>
                  </a:lnTo>
                  <a:cubicBezTo>
                    <a:pt x="5573" y="6172"/>
                    <a:pt x="5812" y="6770"/>
                    <a:pt x="6069" y="7334"/>
                  </a:cubicBezTo>
                  <a:lnTo>
                    <a:pt x="5983" y="7334"/>
                  </a:lnTo>
                  <a:cubicBezTo>
                    <a:pt x="5744" y="6753"/>
                    <a:pt x="5539" y="6189"/>
                    <a:pt x="5334" y="5591"/>
                  </a:cubicBezTo>
                  <a:close/>
                  <a:moveTo>
                    <a:pt x="4326" y="6514"/>
                  </a:moveTo>
                  <a:cubicBezTo>
                    <a:pt x="4463" y="6753"/>
                    <a:pt x="4599" y="7009"/>
                    <a:pt x="4719" y="7248"/>
                  </a:cubicBezTo>
                  <a:cubicBezTo>
                    <a:pt x="4702" y="7283"/>
                    <a:pt x="4702" y="7334"/>
                    <a:pt x="4702" y="7385"/>
                  </a:cubicBezTo>
                  <a:cubicBezTo>
                    <a:pt x="4599" y="7265"/>
                    <a:pt x="4497" y="7146"/>
                    <a:pt x="4394" y="7026"/>
                  </a:cubicBezTo>
                  <a:cubicBezTo>
                    <a:pt x="4377" y="6992"/>
                    <a:pt x="4360" y="6975"/>
                    <a:pt x="4326" y="6941"/>
                  </a:cubicBezTo>
                  <a:lnTo>
                    <a:pt x="4326" y="6514"/>
                  </a:lnTo>
                  <a:close/>
                  <a:moveTo>
                    <a:pt x="1722" y="0"/>
                  </a:moveTo>
                  <a:cubicBezTo>
                    <a:pt x="1415" y="0"/>
                    <a:pt x="1109" y="253"/>
                    <a:pt x="1233" y="602"/>
                  </a:cubicBezTo>
                  <a:cubicBezTo>
                    <a:pt x="1848" y="2345"/>
                    <a:pt x="3061" y="4139"/>
                    <a:pt x="3352" y="6018"/>
                  </a:cubicBezTo>
                  <a:cubicBezTo>
                    <a:pt x="2993" y="5523"/>
                    <a:pt x="2617" y="5044"/>
                    <a:pt x="2207" y="4600"/>
                  </a:cubicBezTo>
                  <a:cubicBezTo>
                    <a:pt x="2115" y="4514"/>
                    <a:pt x="2005" y="4475"/>
                    <a:pt x="1896" y="4475"/>
                  </a:cubicBezTo>
                  <a:cubicBezTo>
                    <a:pt x="1662" y="4475"/>
                    <a:pt x="1438" y="4656"/>
                    <a:pt x="1438" y="4925"/>
                  </a:cubicBezTo>
                  <a:cubicBezTo>
                    <a:pt x="1438" y="5283"/>
                    <a:pt x="1404" y="5625"/>
                    <a:pt x="1387" y="5984"/>
                  </a:cubicBezTo>
                  <a:cubicBezTo>
                    <a:pt x="1182" y="5745"/>
                    <a:pt x="977" y="5523"/>
                    <a:pt x="789" y="5266"/>
                  </a:cubicBezTo>
                  <a:cubicBezTo>
                    <a:pt x="704" y="5151"/>
                    <a:pt x="573" y="5098"/>
                    <a:pt x="446" y="5098"/>
                  </a:cubicBezTo>
                  <a:cubicBezTo>
                    <a:pt x="217" y="5098"/>
                    <a:pt x="0" y="5271"/>
                    <a:pt x="88" y="5557"/>
                  </a:cubicBezTo>
                  <a:cubicBezTo>
                    <a:pt x="123" y="5659"/>
                    <a:pt x="345" y="6719"/>
                    <a:pt x="516" y="6975"/>
                  </a:cubicBezTo>
                  <a:cubicBezTo>
                    <a:pt x="481" y="7077"/>
                    <a:pt x="464" y="7180"/>
                    <a:pt x="481" y="7283"/>
                  </a:cubicBezTo>
                  <a:cubicBezTo>
                    <a:pt x="481" y="7443"/>
                    <a:pt x="607" y="7567"/>
                    <a:pt x="761" y="7567"/>
                  </a:cubicBezTo>
                  <a:cubicBezTo>
                    <a:pt x="787" y="7567"/>
                    <a:pt x="813" y="7563"/>
                    <a:pt x="840" y="7556"/>
                  </a:cubicBezTo>
                  <a:lnTo>
                    <a:pt x="874" y="7539"/>
                  </a:lnTo>
                  <a:cubicBezTo>
                    <a:pt x="977" y="7522"/>
                    <a:pt x="1062" y="7436"/>
                    <a:pt x="1097" y="7334"/>
                  </a:cubicBezTo>
                  <a:cubicBezTo>
                    <a:pt x="1131" y="7197"/>
                    <a:pt x="1148" y="7060"/>
                    <a:pt x="1148" y="6924"/>
                  </a:cubicBezTo>
                  <a:cubicBezTo>
                    <a:pt x="1284" y="7095"/>
                    <a:pt x="1404" y="7265"/>
                    <a:pt x="1524" y="7436"/>
                  </a:cubicBezTo>
                  <a:cubicBezTo>
                    <a:pt x="1617" y="7571"/>
                    <a:pt x="1749" y="7629"/>
                    <a:pt x="1879" y="7629"/>
                  </a:cubicBezTo>
                  <a:cubicBezTo>
                    <a:pt x="2127" y="7629"/>
                    <a:pt x="2366" y="7415"/>
                    <a:pt x="2310" y="7112"/>
                  </a:cubicBezTo>
                  <a:cubicBezTo>
                    <a:pt x="2241" y="6753"/>
                    <a:pt x="2241" y="6394"/>
                    <a:pt x="2258" y="6035"/>
                  </a:cubicBezTo>
                  <a:lnTo>
                    <a:pt x="2258" y="6035"/>
                  </a:lnTo>
                  <a:cubicBezTo>
                    <a:pt x="2515" y="6343"/>
                    <a:pt x="2754" y="6667"/>
                    <a:pt x="2993" y="6992"/>
                  </a:cubicBezTo>
                  <a:cubicBezTo>
                    <a:pt x="2771" y="7129"/>
                    <a:pt x="2686" y="7385"/>
                    <a:pt x="2771" y="7624"/>
                  </a:cubicBezTo>
                  <a:cubicBezTo>
                    <a:pt x="3181" y="8496"/>
                    <a:pt x="3540" y="9384"/>
                    <a:pt x="3847" y="10307"/>
                  </a:cubicBezTo>
                  <a:cubicBezTo>
                    <a:pt x="3879" y="10393"/>
                    <a:pt x="3968" y="10436"/>
                    <a:pt x="4051" y="10436"/>
                  </a:cubicBezTo>
                  <a:cubicBezTo>
                    <a:pt x="4150" y="10436"/>
                    <a:pt x="4242" y="10376"/>
                    <a:pt x="4223" y="10256"/>
                  </a:cubicBezTo>
                  <a:cubicBezTo>
                    <a:pt x="4206" y="10136"/>
                    <a:pt x="4189" y="10033"/>
                    <a:pt x="4172" y="9914"/>
                  </a:cubicBezTo>
                  <a:lnTo>
                    <a:pt x="4172" y="9914"/>
                  </a:lnTo>
                  <a:cubicBezTo>
                    <a:pt x="4275" y="10119"/>
                    <a:pt x="4394" y="10307"/>
                    <a:pt x="4480" y="10512"/>
                  </a:cubicBezTo>
                  <a:cubicBezTo>
                    <a:pt x="4565" y="10683"/>
                    <a:pt x="4722" y="10755"/>
                    <a:pt x="4885" y="10755"/>
                  </a:cubicBezTo>
                  <a:cubicBezTo>
                    <a:pt x="5208" y="10755"/>
                    <a:pt x="5556" y="10471"/>
                    <a:pt x="5419" y="10119"/>
                  </a:cubicBezTo>
                  <a:cubicBezTo>
                    <a:pt x="5419" y="10102"/>
                    <a:pt x="5402" y="10085"/>
                    <a:pt x="5402" y="10068"/>
                  </a:cubicBezTo>
                  <a:lnTo>
                    <a:pt x="5402" y="10068"/>
                  </a:lnTo>
                  <a:cubicBezTo>
                    <a:pt x="5465" y="10088"/>
                    <a:pt x="5529" y="10097"/>
                    <a:pt x="5590" y="10097"/>
                  </a:cubicBezTo>
                  <a:cubicBezTo>
                    <a:pt x="5895" y="10097"/>
                    <a:pt x="6160" y="9865"/>
                    <a:pt x="6188" y="9538"/>
                  </a:cubicBezTo>
                  <a:cubicBezTo>
                    <a:pt x="6188" y="9418"/>
                    <a:pt x="6188" y="9282"/>
                    <a:pt x="6171" y="9162"/>
                  </a:cubicBezTo>
                  <a:cubicBezTo>
                    <a:pt x="6393" y="9094"/>
                    <a:pt x="6547" y="8889"/>
                    <a:pt x="6547" y="8649"/>
                  </a:cubicBezTo>
                  <a:cubicBezTo>
                    <a:pt x="6564" y="8410"/>
                    <a:pt x="6547" y="8154"/>
                    <a:pt x="6496" y="7915"/>
                  </a:cubicBezTo>
                  <a:lnTo>
                    <a:pt x="6496" y="7915"/>
                  </a:lnTo>
                  <a:cubicBezTo>
                    <a:pt x="6546" y="7927"/>
                    <a:pt x="6595" y="7933"/>
                    <a:pt x="6643" y="7933"/>
                  </a:cubicBezTo>
                  <a:cubicBezTo>
                    <a:pt x="6991" y="7933"/>
                    <a:pt x="7273" y="7626"/>
                    <a:pt x="7213" y="7265"/>
                  </a:cubicBezTo>
                  <a:cubicBezTo>
                    <a:pt x="7162" y="6992"/>
                    <a:pt x="7094" y="6719"/>
                    <a:pt x="7008" y="6445"/>
                  </a:cubicBezTo>
                  <a:lnTo>
                    <a:pt x="7008" y="6445"/>
                  </a:lnTo>
                  <a:cubicBezTo>
                    <a:pt x="7196" y="6821"/>
                    <a:pt x="7418" y="7163"/>
                    <a:pt x="7658" y="7505"/>
                  </a:cubicBezTo>
                  <a:cubicBezTo>
                    <a:pt x="7764" y="7675"/>
                    <a:pt x="7935" y="7754"/>
                    <a:pt x="8105" y="7754"/>
                  </a:cubicBezTo>
                  <a:cubicBezTo>
                    <a:pt x="8344" y="7754"/>
                    <a:pt x="8582" y="7597"/>
                    <a:pt x="8632" y="7317"/>
                  </a:cubicBezTo>
                  <a:cubicBezTo>
                    <a:pt x="8722" y="7399"/>
                    <a:pt x="8833" y="7435"/>
                    <a:pt x="8945" y="7435"/>
                  </a:cubicBezTo>
                  <a:cubicBezTo>
                    <a:pt x="9277" y="7435"/>
                    <a:pt x="9627" y="7119"/>
                    <a:pt x="9537" y="6736"/>
                  </a:cubicBezTo>
                  <a:cubicBezTo>
                    <a:pt x="9503" y="6548"/>
                    <a:pt x="9452" y="6360"/>
                    <a:pt x="9418" y="6172"/>
                  </a:cubicBezTo>
                  <a:cubicBezTo>
                    <a:pt x="9503" y="6069"/>
                    <a:pt x="9554" y="5950"/>
                    <a:pt x="9537" y="5813"/>
                  </a:cubicBezTo>
                  <a:lnTo>
                    <a:pt x="9537" y="5659"/>
                  </a:lnTo>
                  <a:cubicBezTo>
                    <a:pt x="9845" y="5642"/>
                    <a:pt x="10101" y="5266"/>
                    <a:pt x="10050" y="4959"/>
                  </a:cubicBezTo>
                  <a:cubicBezTo>
                    <a:pt x="9998" y="4702"/>
                    <a:pt x="9896" y="4497"/>
                    <a:pt x="9845" y="4258"/>
                  </a:cubicBezTo>
                  <a:cubicBezTo>
                    <a:pt x="9779" y="3995"/>
                    <a:pt x="9589" y="3882"/>
                    <a:pt x="9394" y="3882"/>
                  </a:cubicBezTo>
                  <a:cubicBezTo>
                    <a:pt x="9235" y="3882"/>
                    <a:pt x="9073" y="3957"/>
                    <a:pt x="8973" y="4087"/>
                  </a:cubicBezTo>
                  <a:cubicBezTo>
                    <a:pt x="8683" y="3250"/>
                    <a:pt x="8409" y="2413"/>
                    <a:pt x="8119" y="1576"/>
                  </a:cubicBezTo>
                  <a:cubicBezTo>
                    <a:pt x="8025" y="1326"/>
                    <a:pt x="7787" y="1184"/>
                    <a:pt x="7549" y="1184"/>
                  </a:cubicBezTo>
                  <a:cubicBezTo>
                    <a:pt x="7395" y="1184"/>
                    <a:pt x="7242" y="1243"/>
                    <a:pt x="7128" y="1371"/>
                  </a:cubicBezTo>
                  <a:cubicBezTo>
                    <a:pt x="7025" y="1217"/>
                    <a:pt x="6906" y="1063"/>
                    <a:pt x="6803" y="909"/>
                  </a:cubicBezTo>
                  <a:cubicBezTo>
                    <a:pt x="6686" y="727"/>
                    <a:pt x="6513" y="648"/>
                    <a:pt x="6343" y="648"/>
                  </a:cubicBezTo>
                  <a:cubicBezTo>
                    <a:pt x="6020" y="648"/>
                    <a:pt x="5706" y="933"/>
                    <a:pt x="5795" y="1336"/>
                  </a:cubicBezTo>
                  <a:cubicBezTo>
                    <a:pt x="5829" y="1524"/>
                    <a:pt x="5864" y="1712"/>
                    <a:pt x="5915" y="1883"/>
                  </a:cubicBezTo>
                  <a:cubicBezTo>
                    <a:pt x="5847" y="1798"/>
                    <a:pt x="5795" y="1712"/>
                    <a:pt x="5727" y="1627"/>
                  </a:cubicBezTo>
                  <a:cubicBezTo>
                    <a:pt x="5613" y="1471"/>
                    <a:pt x="5411" y="1388"/>
                    <a:pt x="5217" y="1388"/>
                  </a:cubicBezTo>
                  <a:cubicBezTo>
                    <a:pt x="4945" y="1388"/>
                    <a:pt x="4689" y="1551"/>
                    <a:pt x="4719" y="1900"/>
                  </a:cubicBezTo>
                  <a:cubicBezTo>
                    <a:pt x="4719" y="1969"/>
                    <a:pt x="4736" y="2037"/>
                    <a:pt x="4753" y="2088"/>
                  </a:cubicBezTo>
                  <a:cubicBezTo>
                    <a:pt x="4445" y="1627"/>
                    <a:pt x="4087" y="1200"/>
                    <a:pt x="3677" y="807"/>
                  </a:cubicBezTo>
                  <a:cubicBezTo>
                    <a:pt x="3577" y="717"/>
                    <a:pt x="3453" y="677"/>
                    <a:pt x="3328" y="677"/>
                  </a:cubicBezTo>
                  <a:cubicBezTo>
                    <a:pt x="3004" y="677"/>
                    <a:pt x="2682" y="949"/>
                    <a:pt x="2805" y="1319"/>
                  </a:cubicBezTo>
                  <a:lnTo>
                    <a:pt x="2856" y="1490"/>
                  </a:lnTo>
                  <a:cubicBezTo>
                    <a:pt x="2617" y="1063"/>
                    <a:pt x="2378" y="636"/>
                    <a:pt x="2139" y="226"/>
                  </a:cubicBezTo>
                  <a:cubicBezTo>
                    <a:pt x="2040" y="68"/>
                    <a:pt x="1881" y="0"/>
                    <a:pt x="1722"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4" name="Google Shape;1295;p57"/>
            <p:cNvSpPr/>
            <p:nvPr/>
          </p:nvSpPr>
          <p:spPr>
            <a:xfrm>
              <a:off x="771572" y="4406818"/>
              <a:ext cx="144916" cy="150276"/>
            </a:xfrm>
            <a:custGeom>
              <a:avLst/>
              <a:ahLst/>
              <a:rect l="l" t="t" r="r" b="b"/>
              <a:pathLst>
                <a:path w="2974" h="3084" extrusionOk="0">
                  <a:moveTo>
                    <a:pt x="1350" y="406"/>
                  </a:moveTo>
                  <a:lnTo>
                    <a:pt x="1350" y="406"/>
                  </a:lnTo>
                  <a:cubicBezTo>
                    <a:pt x="1709" y="440"/>
                    <a:pt x="2016" y="628"/>
                    <a:pt x="2204" y="901"/>
                  </a:cubicBezTo>
                  <a:cubicBezTo>
                    <a:pt x="2580" y="1448"/>
                    <a:pt x="2324" y="2251"/>
                    <a:pt x="1794" y="2593"/>
                  </a:cubicBezTo>
                  <a:cubicBezTo>
                    <a:pt x="1630" y="2696"/>
                    <a:pt x="1474" y="2741"/>
                    <a:pt x="1330" y="2741"/>
                  </a:cubicBezTo>
                  <a:cubicBezTo>
                    <a:pt x="827" y="2741"/>
                    <a:pt x="467" y="2194"/>
                    <a:pt x="427" y="1636"/>
                  </a:cubicBezTo>
                  <a:lnTo>
                    <a:pt x="427" y="1636"/>
                  </a:lnTo>
                  <a:cubicBezTo>
                    <a:pt x="444" y="1653"/>
                    <a:pt x="461" y="1687"/>
                    <a:pt x="479" y="1722"/>
                  </a:cubicBezTo>
                  <a:cubicBezTo>
                    <a:pt x="508" y="1769"/>
                    <a:pt x="553" y="1790"/>
                    <a:pt x="597" y="1790"/>
                  </a:cubicBezTo>
                  <a:cubicBezTo>
                    <a:pt x="678" y="1790"/>
                    <a:pt x="757" y="1719"/>
                    <a:pt x="735" y="1619"/>
                  </a:cubicBezTo>
                  <a:cubicBezTo>
                    <a:pt x="649" y="1329"/>
                    <a:pt x="649" y="1038"/>
                    <a:pt x="752" y="765"/>
                  </a:cubicBezTo>
                  <a:cubicBezTo>
                    <a:pt x="906" y="611"/>
                    <a:pt x="1094" y="508"/>
                    <a:pt x="1299" y="474"/>
                  </a:cubicBezTo>
                  <a:cubicBezTo>
                    <a:pt x="1350" y="474"/>
                    <a:pt x="1367" y="440"/>
                    <a:pt x="1350" y="406"/>
                  </a:cubicBezTo>
                  <a:close/>
                  <a:moveTo>
                    <a:pt x="1429" y="1"/>
                  </a:moveTo>
                  <a:cubicBezTo>
                    <a:pt x="951" y="1"/>
                    <a:pt x="481" y="302"/>
                    <a:pt x="325" y="816"/>
                  </a:cubicBezTo>
                  <a:cubicBezTo>
                    <a:pt x="86" y="1175"/>
                    <a:pt x="0" y="1619"/>
                    <a:pt x="103" y="2029"/>
                  </a:cubicBezTo>
                  <a:cubicBezTo>
                    <a:pt x="229" y="2684"/>
                    <a:pt x="795" y="3083"/>
                    <a:pt x="1381" y="3083"/>
                  </a:cubicBezTo>
                  <a:cubicBezTo>
                    <a:pt x="1667" y="3083"/>
                    <a:pt x="1958" y="2988"/>
                    <a:pt x="2204" y="2781"/>
                  </a:cubicBezTo>
                  <a:cubicBezTo>
                    <a:pt x="2956" y="2132"/>
                    <a:pt x="2973" y="884"/>
                    <a:pt x="2153" y="269"/>
                  </a:cubicBezTo>
                  <a:cubicBezTo>
                    <a:pt x="1940" y="86"/>
                    <a:pt x="1683" y="1"/>
                    <a:pt x="142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5" name="Google Shape;1296;p57"/>
            <p:cNvSpPr/>
            <p:nvPr/>
          </p:nvSpPr>
          <p:spPr>
            <a:xfrm>
              <a:off x="566725" y="4245826"/>
              <a:ext cx="585510" cy="503599"/>
            </a:xfrm>
            <a:custGeom>
              <a:avLst/>
              <a:ahLst/>
              <a:rect l="l" t="t" r="r" b="b"/>
              <a:pathLst>
                <a:path w="12016" h="10335" extrusionOk="0">
                  <a:moveTo>
                    <a:pt x="3302" y="337"/>
                  </a:moveTo>
                  <a:cubicBezTo>
                    <a:pt x="4092" y="337"/>
                    <a:pt x="4826" y="1145"/>
                    <a:pt x="5195" y="1847"/>
                  </a:cubicBezTo>
                  <a:cubicBezTo>
                    <a:pt x="5238" y="1907"/>
                    <a:pt x="5306" y="1937"/>
                    <a:pt x="5374" y="1937"/>
                  </a:cubicBezTo>
                  <a:cubicBezTo>
                    <a:pt x="5443" y="1937"/>
                    <a:pt x="5511" y="1907"/>
                    <a:pt x="5554" y="1847"/>
                  </a:cubicBezTo>
                  <a:cubicBezTo>
                    <a:pt x="5957" y="898"/>
                    <a:pt x="6654" y="520"/>
                    <a:pt x="7325" y="520"/>
                  </a:cubicBezTo>
                  <a:cubicBezTo>
                    <a:pt x="8648" y="520"/>
                    <a:pt x="9870" y="1986"/>
                    <a:pt x="8544" y="3437"/>
                  </a:cubicBezTo>
                  <a:cubicBezTo>
                    <a:pt x="8405" y="3576"/>
                    <a:pt x="8518" y="3785"/>
                    <a:pt x="8693" y="3785"/>
                  </a:cubicBezTo>
                  <a:cubicBezTo>
                    <a:pt x="8711" y="3785"/>
                    <a:pt x="8730" y="3783"/>
                    <a:pt x="8749" y="3778"/>
                  </a:cubicBezTo>
                  <a:cubicBezTo>
                    <a:pt x="8910" y="3749"/>
                    <a:pt x="9060" y="3735"/>
                    <a:pt x="9199" y="3735"/>
                  </a:cubicBezTo>
                  <a:cubicBezTo>
                    <a:pt x="10352" y="3735"/>
                    <a:pt x="10718" y="4704"/>
                    <a:pt x="10321" y="5863"/>
                  </a:cubicBezTo>
                  <a:cubicBezTo>
                    <a:pt x="10011" y="6838"/>
                    <a:pt x="9113" y="7490"/>
                    <a:pt x="8108" y="7490"/>
                  </a:cubicBezTo>
                  <a:cubicBezTo>
                    <a:pt x="8004" y="7490"/>
                    <a:pt x="7898" y="7483"/>
                    <a:pt x="7792" y="7469"/>
                  </a:cubicBezTo>
                  <a:cubicBezTo>
                    <a:pt x="7809" y="7281"/>
                    <a:pt x="7809" y="7093"/>
                    <a:pt x="7792" y="6888"/>
                  </a:cubicBezTo>
                  <a:cubicBezTo>
                    <a:pt x="7792" y="6809"/>
                    <a:pt x="7720" y="6766"/>
                    <a:pt x="7652" y="6766"/>
                  </a:cubicBezTo>
                  <a:cubicBezTo>
                    <a:pt x="7588" y="6766"/>
                    <a:pt x="7528" y="6805"/>
                    <a:pt x="7536" y="6888"/>
                  </a:cubicBezTo>
                  <a:cubicBezTo>
                    <a:pt x="7536" y="7076"/>
                    <a:pt x="7519" y="7247"/>
                    <a:pt x="7519" y="7418"/>
                  </a:cubicBezTo>
                  <a:lnTo>
                    <a:pt x="7365" y="7401"/>
                  </a:lnTo>
                  <a:cubicBezTo>
                    <a:pt x="7346" y="7394"/>
                    <a:pt x="7327" y="7391"/>
                    <a:pt x="7309" y="7391"/>
                  </a:cubicBezTo>
                  <a:cubicBezTo>
                    <a:pt x="7134" y="7391"/>
                    <a:pt x="7027" y="7665"/>
                    <a:pt x="7228" y="7742"/>
                  </a:cubicBezTo>
                  <a:cubicBezTo>
                    <a:pt x="7297" y="7776"/>
                    <a:pt x="7382" y="7811"/>
                    <a:pt x="7450" y="7845"/>
                  </a:cubicBezTo>
                  <a:cubicBezTo>
                    <a:pt x="7267" y="8944"/>
                    <a:pt x="6675" y="9921"/>
                    <a:pt x="5477" y="9921"/>
                  </a:cubicBezTo>
                  <a:cubicBezTo>
                    <a:pt x="5335" y="9921"/>
                    <a:pt x="5184" y="9907"/>
                    <a:pt x="5024" y="9878"/>
                  </a:cubicBezTo>
                  <a:cubicBezTo>
                    <a:pt x="3589" y="9605"/>
                    <a:pt x="3059" y="8186"/>
                    <a:pt x="3828" y="6990"/>
                  </a:cubicBezTo>
                  <a:cubicBezTo>
                    <a:pt x="3925" y="6866"/>
                    <a:pt x="3797" y="6685"/>
                    <a:pt x="3664" y="6685"/>
                  </a:cubicBezTo>
                  <a:cubicBezTo>
                    <a:pt x="3632" y="6685"/>
                    <a:pt x="3601" y="6694"/>
                    <a:pt x="3572" y="6717"/>
                  </a:cubicBezTo>
                  <a:cubicBezTo>
                    <a:pt x="3145" y="7042"/>
                    <a:pt x="2649" y="7213"/>
                    <a:pt x="2120" y="7247"/>
                  </a:cubicBezTo>
                  <a:cubicBezTo>
                    <a:pt x="2079" y="7250"/>
                    <a:pt x="2039" y="7252"/>
                    <a:pt x="1999" y="7252"/>
                  </a:cubicBezTo>
                  <a:cubicBezTo>
                    <a:pt x="1029" y="7252"/>
                    <a:pt x="67" y="6284"/>
                    <a:pt x="838" y="5316"/>
                  </a:cubicBezTo>
                  <a:cubicBezTo>
                    <a:pt x="1334" y="4684"/>
                    <a:pt x="2171" y="4530"/>
                    <a:pt x="2735" y="4035"/>
                  </a:cubicBezTo>
                  <a:cubicBezTo>
                    <a:pt x="2803" y="3966"/>
                    <a:pt x="2803" y="3847"/>
                    <a:pt x="2718" y="3795"/>
                  </a:cubicBezTo>
                  <a:cubicBezTo>
                    <a:pt x="2786" y="3727"/>
                    <a:pt x="2769" y="3624"/>
                    <a:pt x="2700" y="3573"/>
                  </a:cubicBezTo>
                  <a:cubicBezTo>
                    <a:pt x="1709" y="2838"/>
                    <a:pt x="1453" y="1660"/>
                    <a:pt x="2376" y="754"/>
                  </a:cubicBezTo>
                  <a:cubicBezTo>
                    <a:pt x="2681" y="458"/>
                    <a:pt x="2996" y="337"/>
                    <a:pt x="3302" y="337"/>
                  </a:cubicBezTo>
                  <a:close/>
                  <a:moveTo>
                    <a:pt x="3369" y="1"/>
                  </a:moveTo>
                  <a:cubicBezTo>
                    <a:pt x="2966" y="1"/>
                    <a:pt x="2543" y="150"/>
                    <a:pt x="2120" y="498"/>
                  </a:cubicBezTo>
                  <a:cubicBezTo>
                    <a:pt x="924" y="1472"/>
                    <a:pt x="1436" y="3044"/>
                    <a:pt x="2547" y="3795"/>
                  </a:cubicBezTo>
                  <a:cubicBezTo>
                    <a:pt x="1436" y="4137"/>
                    <a:pt x="1" y="5043"/>
                    <a:pt x="172" y="6341"/>
                  </a:cubicBezTo>
                  <a:cubicBezTo>
                    <a:pt x="306" y="7278"/>
                    <a:pt x="1087" y="7625"/>
                    <a:pt x="1922" y="7625"/>
                  </a:cubicBezTo>
                  <a:cubicBezTo>
                    <a:pt x="2367" y="7625"/>
                    <a:pt x="2827" y="7527"/>
                    <a:pt x="3213" y="7366"/>
                  </a:cubicBezTo>
                  <a:lnTo>
                    <a:pt x="3213" y="7366"/>
                  </a:lnTo>
                  <a:cubicBezTo>
                    <a:pt x="2752" y="8648"/>
                    <a:pt x="3486" y="9895"/>
                    <a:pt x="4922" y="10254"/>
                  </a:cubicBezTo>
                  <a:cubicBezTo>
                    <a:pt x="5145" y="10309"/>
                    <a:pt x="5353" y="10335"/>
                    <a:pt x="5548" y="10335"/>
                  </a:cubicBezTo>
                  <a:cubicBezTo>
                    <a:pt x="6862" y="10335"/>
                    <a:pt x="7548" y="9163"/>
                    <a:pt x="7741" y="7913"/>
                  </a:cubicBezTo>
                  <a:cubicBezTo>
                    <a:pt x="7903" y="7947"/>
                    <a:pt x="8061" y="7963"/>
                    <a:pt x="8214" y="7963"/>
                  </a:cubicBezTo>
                  <a:cubicBezTo>
                    <a:pt x="10816" y="7963"/>
                    <a:pt x="12015" y="3333"/>
                    <a:pt x="9201" y="3333"/>
                  </a:cubicBezTo>
                  <a:cubicBezTo>
                    <a:pt x="9181" y="3333"/>
                    <a:pt x="9162" y="3334"/>
                    <a:pt x="9142" y="3334"/>
                  </a:cubicBezTo>
                  <a:cubicBezTo>
                    <a:pt x="10232" y="1688"/>
                    <a:pt x="8789" y="120"/>
                    <a:pt x="7284" y="120"/>
                  </a:cubicBezTo>
                  <a:cubicBezTo>
                    <a:pt x="6571" y="120"/>
                    <a:pt x="5844" y="472"/>
                    <a:pt x="5366" y="1335"/>
                  </a:cubicBezTo>
                  <a:cubicBezTo>
                    <a:pt x="4869" y="567"/>
                    <a:pt x="4156" y="1"/>
                    <a:pt x="33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2" name="Picture 2"/>
          <p:cNvPicPr>
            <a:picLocks noChangeAspect="1"/>
          </p:cNvPicPr>
          <p:nvPr/>
        </p:nvPicPr>
        <p:blipFill>
          <a:blip xmlns:r="http://schemas.openxmlformats.org/officeDocument/2006/relationships" r:embed="rId2"/>
          <a:stretch>
            <a:fillRect/>
          </a:stretch>
        </p:blipFill>
        <p:spPr>
          <a:xfrm>
            <a:off x="413426" y="414421"/>
            <a:ext cx="8265308" cy="445603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927" name=""/>
          <p:cNvSpPr>
            <a:spLocks noGrp="1"/>
          </p:cNvSpPr>
          <p:nvPr>
            <p:ph type="title"/>
          </p:nvPr>
        </p:nvSpPr>
        <p:spPr/>
        <p:txBody>
          <a:bodyPr/>
          <a:p>
            <a:r>
              <a:rPr b="1" lang="en-US">
                <a:solidFill>
                  <a:srgbClr val="36363D"/>
                </a:solidFill>
              </a:rPr>
              <a:t>M</a:t>
            </a:r>
            <a:r>
              <a:rPr b="1" lang="en-US">
                <a:solidFill>
                  <a:srgbClr val="36363D"/>
                </a:solidFill>
              </a:rPr>
              <a:t>E</a:t>
            </a:r>
            <a:r>
              <a:rPr b="1" lang="en-US">
                <a:solidFill>
                  <a:srgbClr val="36363D"/>
                </a:solidFill>
              </a:rPr>
              <a:t>D</a:t>
            </a:r>
            <a:r>
              <a:rPr b="1" lang="en-US">
                <a:solidFill>
                  <a:srgbClr val="36363D"/>
                </a:solidFill>
              </a:rPr>
              <a:t>I</a:t>
            </a:r>
            <a:r>
              <a:rPr b="1" lang="en-US">
                <a:solidFill>
                  <a:srgbClr val="36363D"/>
                </a:solidFill>
              </a:rPr>
              <a:t>A</a:t>
            </a:r>
            <a:r>
              <a:rPr b="1" lang="en-US">
                <a:solidFill>
                  <a:srgbClr val="36363D"/>
                </a:solidFill>
              </a:rPr>
              <a:t> </a:t>
            </a:r>
            <a:r>
              <a:rPr b="1" lang="en-US">
                <a:solidFill>
                  <a:srgbClr val="36363D"/>
                </a:solidFill>
              </a:rPr>
              <a:t>A</a:t>
            </a:r>
            <a:r>
              <a:rPr b="1" lang="en-US">
                <a:solidFill>
                  <a:srgbClr val="36363D"/>
                </a:solidFill>
              </a:rPr>
              <a:t>N</a:t>
            </a:r>
            <a:r>
              <a:rPr b="1" lang="en-US">
                <a:solidFill>
                  <a:srgbClr val="36363D"/>
                </a:solidFill>
              </a:rPr>
              <a:t>D</a:t>
            </a:r>
            <a:r>
              <a:rPr b="1" lang="en-US">
                <a:solidFill>
                  <a:srgbClr val="36363D"/>
                </a:solidFill>
              </a:rPr>
              <a:t> </a:t>
            </a:r>
            <a:r>
              <a:rPr b="1" lang="en-US">
                <a:solidFill>
                  <a:srgbClr val="36363D"/>
                </a:solidFill>
              </a:rPr>
              <a:t>C</a:t>
            </a:r>
            <a:r>
              <a:rPr b="1" lang="en-US">
                <a:solidFill>
                  <a:srgbClr val="36363D"/>
                </a:solidFill>
              </a:rPr>
              <a:t>U</a:t>
            </a:r>
            <a:r>
              <a:rPr b="1" lang="en-US">
                <a:solidFill>
                  <a:srgbClr val="36363D"/>
                </a:solidFill>
              </a:rPr>
              <a:t>L</a:t>
            </a:r>
            <a:r>
              <a:rPr b="1" lang="en-US">
                <a:solidFill>
                  <a:srgbClr val="36363D"/>
                </a:solidFill>
              </a:rPr>
              <a:t>T</a:t>
            </a:r>
            <a:r>
              <a:rPr b="1" lang="en-US">
                <a:solidFill>
                  <a:srgbClr val="36363D"/>
                </a:solidFill>
              </a:rPr>
              <a:t>U</a:t>
            </a:r>
            <a:r>
              <a:rPr b="1" lang="en-US">
                <a:solidFill>
                  <a:srgbClr val="36363D"/>
                </a:solidFill>
              </a:rPr>
              <a:t>RAL</a:t>
            </a:r>
            <a:r>
              <a:rPr b="1" lang="en-US">
                <a:solidFill>
                  <a:srgbClr val="36363D"/>
                </a:solidFill>
              </a:rPr>
              <a:t> </a:t>
            </a:r>
            <a:r>
              <a:rPr b="1" lang="en-US">
                <a:solidFill>
                  <a:srgbClr val="36363D"/>
                </a:solidFill>
              </a:rPr>
              <a:t>G</a:t>
            </a:r>
            <a:r>
              <a:rPr b="1" lang="en-US">
                <a:solidFill>
                  <a:srgbClr val="36363D"/>
                </a:solidFill>
              </a:rPr>
              <a:t>L</a:t>
            </a:r>
            <a:r>
              <a:rPr b="1" lang="en-US">
                <a:solidFill>
                  <a:srgbClr val="36363D"/>
                </a:solidFill>
              </a:rPr>
              <a:t>O</a:t>
            </a:r>
            <a:r>
              <a:rPr b="1" lang="en-US">
                <a:solidFill>
                  <a:srgbClr val="36363D"/>
                </a:solidFill>
              </a:rPr>
              <a:t>BALIZATION</a:t>
            </a:r>
            <a:endParaRPr lang="en-US"/>
          </a:p>
        </p:txBody>
      </p:sp>
      <p:sp>
        <p:nvSpPr>
          <p:cNvPr id="1048928" name=""/>
          <p:cNvSpPr>
            <a:spLocks noGrp="1"/>
          </p:cNvSpPr>
          <p:nvPr>
            <p:ph type="body" idx="1"/>
          </p:nvPr>
        </p:nvSpPr>
        <p:spPr/>
        <p:txBody>
          <a:bodyPr/>
          <a:p>
            <a:pPr indent="0" marL="139700">
              <a:buNone/>
            </a:pPr>
            <a:r>
              <a:rPr lang="en-US"/>
              <a:t>The media, on one level, are the primary carriers of culture. Through newspapers, magazines, movies, </a:t>
            </a:r>
            <a:r>
              <a:rPr lang="en-US"/>
              <a:t>advertisements, television, radio, the Internet, and other forms, the media production and display cultural </a:t>
            </a:r>
            <a:r>
              <a:rPr lang="en-US"/>
              <a:t>products, from pop songs to top films. </a:t>
            </a:r>
            <a:endParaRPr lang="en-US"/>
          </a:p>
        </p:txBody>
      </p:sp>
      <p:pic>
        <p:nvPicPr>
          <p:cNvPr id="2097184"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1133691" y="3966407"/>
            <a:ext cx="986013" cy="986013"/>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3104" fill="hold" id="6"/>
                                        <p:tgtEl>
                                          <p:spTgt spid="209718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941" name="TextBox 3"/>
          <p:cNvSpPr txBox="1"/>
          <p:nvPr/>
        </p:nvSpPr>
        <p:spPr>
          <a:xfrm>
            <a:off x="335548" y="354017"/>
            <a:ext cx="8808452" cy="866140"/>
          </a:xfrm>
          <a:prstGeom prst="rect"/>
          <a:noFill/>
        </p:spPr>
        <p:txBody>
          <a:bodyPr rtlCol="0" wrap="square">
            <a:spAutoFit/>
          </a:bodyPr>
          <a:p>
            <a:pPr algn="l"/>
            <a:r>
              <a:rPr b="1" sz="4400" lang="en-US">
                <a:latin typeface="Amasis MT Pro Black" panose="02000000000000000000" pitchFamily="2" charset="0"/>
                <a:ea typeface="Amasis MT Pro Black" panose="02000000000000000000" pitchFamily="2" charset="0"/>
              </a:rPr>
              <a:t>Dark Contours of Global Village </a:t>
            </a:r>
          </a:p>
        </p:txBody>
      </p:sp>
      <p:sp>
        <p:nvSpPr>
          <p:cNvPr id="1048942" name="TextBox 4"/>
          <p:cNvSpPr txBox="1"/>
          <p:nvPr/>
        </p:nvSpPr>
        <p:spPr>
          <a:xfrm>
            <a:off x="1717842" y="2085474"/>
            <a:ext cx="6169526" cy="345441"/>
          </a:xfrm>
          <a:prstGeom prst="rect"/>
          <a:noFill/>
        </p:spPr>
        <p:txBody>
          <a:bodyPr rtlCol="0" wrap="square">
            <a:spAutoFit/>
          </a:bodyPr>
          <a:p>
            <a:pPr algn="l"/>
            <a:endParaRPr lang="en-US"/>
          </a:p>
        </p:txBody>
      </p:sp>
      <p:sp>
        <p:nvSpPr>
          <p:cNvPr id="1048943" name="TextBox 5"/>
          <p:cNvSpPr txBox="1"/>
          <p:nvPr/>
        </p:nvSpPr>
        <p:spPr>
          <a:xfrm>
            <a:off x="1604211" y="1871579"/>
            <a:ext cx="6590631" cy="2885440"/>
          </a:xfrm>
          <a:prstGeom prst="rect"/>
          <a:noFill/>
        </p:spPr>
        <p:txBody>
          <a:bodyPr rtlCol="0" wrap="square">
            <a:spAutoFit/>
          </a:bodyPr>
          <a:p>
            <a:pPr algn="l"/>
            <a:r>
              <a:rPr sz="1600" lang="en-US"/>
              <a:t>Globalization and media have done wondrous deeds. They have succeeded in bringing the world closer together. They have removed the shackles of time and space. They have given us the ability to truly imagine the world as a global village. When McLuhan first conceived the term, he had the highest hopes and, even today, the term global village still evokes community, kinship, cooperation, and fraternity. But Lewis Mumford was not fooled. His cold, clear vision of human weakness saw emerging the dark contours of the global village. He saw media technology used not to better the world but to exploit the world in pursuit of property, profit, and power. </a:t>
            </a:r>
          </a:p>
        </p:txBody>
      </p:sp>
      <p:pic>
        <p:nvPicPr>
          <p:cNvPr id="2097186"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163233" y="3920207"/>
            <a:ext cx="934080" cy="93408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78720" fill="hold" id="6"/>
                                        <p:tgtEl>
                                          <p:spTgt spid="20971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7" name="Shape 1035"/>
        <p:cNvGrpSpPr/>
        <p:nvPr/>
      </p:nvGrpSpPr>
      <p:grpSpPr>
        <a:xfrm>
          <a:off x="0" y="0"/>
          <a:ext cx="0" cy="0"/>
          <a:chOff x="0" y="0"/>
          <a:chExt cx="0" cy="0"/>
        </a:xfrm>
      </p:grpSpPr>
      <p:grpSp>
        <p:nvGrpSpPr>
          <p:cNvPr id="198" name="Google Shape;1036;p51"/>
          <p:cNvGrpSpPr/>
          <p:nvPr/>
        </p:nvGrpSpPr>
        <p:grpSpPr>
          <a:xfrm rot="-5979521" flipH="1">
            <a:off x="3503607" y="2943303"/>
            <a:ext cx="1329014" cy="3085241"/>
            <a:chOff x="-751900" y="2850775"/>
            <a:chExt cx="516875" cy="1199900"/>
          </a:xfrm>
        </p:grpSpPr>
        <p:sp>
          <p:nvSpPr>
            <p:cNvPr id="1048944" name="Google Shape;1037;p51"/>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99" name="Google Shape;1038;p51"/>
            <p:cNvGrpSpPr/>
            <p:nvPr/>
          </p:nvGrpSpPr>
          <p:grpSpPr>
            <a:xfrm>
              <a:off x="-751900" y="2916975"/>
              <a:ext cx="516875" cy="1126000"/>
              <a:chOff x="-751900" y="2916975"/>
              <a:chExt cx="516875" cy="1126000"/>
            </a:xfrm>
          </p:grpSpPr>
          <p:sp>
            <p:nvSpPr>
              <p:cNvPr id="1048945" name="Google Shape;1039;p51"/>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6" name="Google Shape;1040;p51"/>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7" name="Google Shape;1041;p51"/>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8" name="Google Shape;1042;p51"/>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9" name="Google Shape;1043;p51"/>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0" name="Google Shape;1044;p51"/>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1" name="Google Shape;1045;p51"/>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2" name="Google Shape;1046;p51"/>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3" name="Google Shape;1047;p51"/>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4" name="Google Shape;1048;p51"/>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5" name="Google Shape;1049;p51"/>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6" name="Google Shape;1050;p51"/>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7" name="Google Shape;1051;p51"/>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8" name="Google Shape;1052;p51"/>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9" name="Google Shape;1053;p51"/>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0" name="Google Shape;1054;p51"/>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1" name="Google Shape;1055;p51"/>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2" name="Google Shape;1056;p51"/>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3" name="Google Shape;1057;p51"/>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4" name="Google Shape;1058;p51"/>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5" name="Google Shape;1059;p51"/>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6" name="Google Shape;1060;p51"/>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7" name="Google Shape;1061;p51"/>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200" name="Google Shape;1062;p51"/>
          <p:cNvGrpSpPr/>
          <p:nvPr/>
        </p:nvGrpSpPr>
        <p:grpSpPr>
          <a:xfrm rot="1224392">
            <a:off x="6091581" y="1114845"/>
            <a:ext cx="2811681" cy="1407910"/>
            <a:chOff x="7110451" y="4123771"/>
            <a:chExt cx="2429676" cy="1216626"/>
          </a:xfrm>
        </p:grpSpPr>
        <p:sp>
          <p:nvSpPr>
            <p:cNvPr id="1048968" name="Google Shape;1063;p51"/>
            <p:cNvSpPr/>
            <p:nvPr/>
          </p:nvSpPr>
          <p:spPr>
            <a:xfrm rot="-542283">
              <a:off x="7163768" y="4300881"/>
              <a:ext cx="2323042" cy="86240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9" name="Google Shape;1064;p51"/>
            <p:cNvSpPr/>
            <p:nvPr/>
          </p:nvSpPr>
          <p:spPr>
            <a:xfrm rot="-542283">
              <a:off x="7295490" y="4456349"/>
              <a:ext cx="2071279" cy="555861"/>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70" name="Google Shape;1065;p51"/>
          <p:cNvSpPr/>
          <p:nvPr/>
        </p:nvSpPr>
        <p:spPr>
          <a:xfrm flipH="1">
            <a:off x="1851822" y="1073538"/>
            <a:ext cx="5440366" cy="3148835"/>
          </a:xfrm>
          <a:custGeom>
            <a:avLst/>
            <a:ahLst/>
            <a:rect l="l" t="t" r="r" b="b"/>
            <a:pathLst>
              <a:path w="37369" h="20443" extrusionOk="0">
                <a:moveTo>
                  <a:pt x="11807" y="0"/>
                </a:moveTo>
                <a:cubicBezTo>
                  <a:pt x="11363" y="0"/>
                  <a:pt x="10987" y="17"/>
                  <a:pt x="10645" y="34"/>
                </a:cubicBezTo>
                <a:lnTo>
                  <a:pt x="9791" y="68"/>
                </a:lnTo>
                <a:lnTo>
                  <a:pt x="9056" y="103"/>
                </a:lnTo>
                <a:cubicBezTo>
                  <a:pt x="9005" y="137"/>
                  <a:pt x="8971" y="171"/>
                  <a:pt x="8920" y="205"/>
                </a:cubicBezTo>
                <a:lnTo>
                  <a:pt x="8903" y="205"/>
                </a:lnTo>
                <a:lnTo>
                  <a:pt x="8851" y="239"/>
                </a:lnTo>
                <a:cubicBezTo>
                  <a:pt x="8817" y="256"/>
                  <a:pt x="8783" y="273"/>
                  <a:pt x="8766" y="291"/>
                </a:cubicBezTo>
                <a:cubicBezTo>
                  <a:pt x="8646" y="308"/>
                  <a:pt x="8544" y="359"/>
                  <a:pt x="8441" y="444"/>
                </a:cubicBezTo>
                <a:lnTo>
                  <a:pt x="8424" y="444"/>
                </a:lnTo>
                <a:cubicBezTo>
                  <a:pt x="8271" y="444"/>
                  <a:pt x="8117" y="530"/>
                  <a:pt x="8031" y="649"/>
                </a:cubicBezTo>
                <a:cubicBezTo>
                  <a:pt x="7980" y="701"/>
                  <a:pt x="7946" y="752"/>
                  <a:pt x="7929" y="820"/>
                </a:cubicBezTo>
                <a:lnTo>
                  <a:pt x="7878" y="769"/>
                </a:lnTo>
                <a:lnTo>
                  <a:pt x="7775" y="683"/>
                </a:lnTo>
                <a:cubicBezTo>
                  <a:pt x="7690" y="615"/>
                  <a:pt x="7604" y="564"/>
                  <a:pt x="7485" y="547"/>
                </a:cubicBezTo>
                <a:lnTo>
                  <a:pt x="7382" y="547"/>
                </a:lnTo>
                <a:cubicBezTo>
                  <a:pt x="7211" y="547"/>
                  <a:pt x="7057" y="615"/>
                  <a:pt x="6955" y="752"/>
                </a:cubicBezTo>
                <a:cubicBezTo>
                  <a:pt x="6852" y="837"/>
                  <a:pt x="6767" y="957"/>
                  <a:pt x="6699" y="1076"/>
                </a:cubicBezTo>
                <a:cubicBezTo>
                  <a:pt x="6681" y="1094"/>
                  <a:pt x="6664" y="1111"/>
                  <a:pt x="6664" y="1128"/>
                </a:cubicBezTo>
                <a:cubicBezTo>
                  <a:pt x="6511" y="1179"/>
                  <a:pt x="6374" y="1264"/>
                  <a:pt x="6254" y="1367"/>
                </a:cubicBezTo>
                <a:cubicBezTo>
                  <a:pt x="6220" y="1367"/>
                  <a:pt x="6169" y="1350"/>
                  <a:pt x="6135" y="1350"/>
                </a:cubicBezTo>
                <a:cubicBezTo>
                  <a:pt x="6049" y="1350"/>
                  <a:pt x="5964" y="1367"/>
                  <a:pt x="5878" y="1384"/>
                </a:cubicBezTo>
                <a:cubicBezTo>
                  <a:pt x="5759" y="1418"/>
                  <a:pt x="5639" y="1504"/>
                  <a:pt x="5537" y="1606"/>
                </a:cubicBezTo>
                <a:cubicBezTo>
                  <a:pt x="5503" y="1640"/>
                  <a:pt x="5468" y="1674"/>
                  <a:pt x="5434" y="1726"/>
                </a:cubicBezTo>
                <a:lnTo>
                  <a:pt x="5400" y="1726"/>
                </a:lnTo>
                <a:cubicBezTo>
                  <a:pt x="5058" y="1726"/>
                  <a:pt x="4751" y="1965"/>
                  <a:pt x="4682" y="2290"/>
                </a:cubicBezTo>
                <a:cubicBezTo>
                  <a:pt x="4580" y="2221"/>
                  <a:pt x="4460" y="2187"/>
                  <a:pt x="4341" y="2187"/>
                </a:cubicBezTo>
                <a:cubicBezTo>
                  <a:pt x="4321" y="2182"/>
                  <a:pt x="4299" y="2180"/>
                  <a:pt x="4277" y="2180"/>
                </a:cubicBezTo>
                <a:cubicBezTo>
                  <a:pt x="4222" y="2180"/>
                  <a:pt x="4162" y="2192"/>
                  <a:pt x="4101" y="2204"/>
                </a:cubicBezTo>
                <a:lnTo>
                  <a:pt x="4084" y="2204"/>
                </a:lnTo>
                <a:cubicBezTo>
                  <a:pt x="4033" y="2221"/>
                  <a:pt x="3965" y="2238"/>
                  <a:pt x="3914" y="2273"/>
                </a:cubicBezTo>
                <a:cubicBezTo>
                  <a:pt x="3811" y="2221"/>
                  <a:pt x="3691" y="2187"/>
                  <a:pt x="3572" y="2187"/>
                </a:cubicBezTo>
                <a:cubicBezTo>
                  <a:pt x="3546" y="2184"/>
                  <a:pt x="3521" y="2183"/>
                  <a:pt x="3495" y="2183"/>
                </a:cubicBezTo>
                <a:cubicBezTo>
                  <a:pt x="3367" y="2183"/>
                  <a:pt x="3241" y="2218"/>
                  <a:pt x="3128" y="2290"/>
                </a:cubicBezTo>
                <a:cubicBezTo>
                  <a:pt x="3093" y="2273"/>
                  <a:pt x="3059" y="2273"/>
                  <a:pt x="3025" y="2273"/>
                </a:cubicBezTo>
                <a:cubicBezTo>
                  <a:pt x="3001" y="2269"/>
                  <a:pt x="2977" y="2268"/>
                  <a:pt x="2954" y="2268"/>
                </a:cubicBezTo>
                <a:cubicBezTo>
                  <a:pt x="2847" y="2268"/>
                  <a:pt x="2751" y="2299"/>
                  <a:pt x="2666" y="2341"/>
                </a:cubicBezTo>
                <a:cubicBezTo>
                  <a:pt x="2598" y="2375"/>
                  <a:pt x="2547" y="2426"/>
                  <a:pt x="2512" y="2460"/>
                </a:cubicBezTo>
                <a:cubicBezTo>
                  <a:pt x="2359" y="2512"/>
                  <a:pt x="2205" y="2546"/>
                  <a:pt x="2034" y="2563"/>
                </a:cubicBezTo>
                <a:cubicBezTo>
                  <a:pt x="1932" y="2580"/>
                  <a:pt x="1812" y="2631"/>
                  <a:pt x="1726" y="2683"/>
                </a:cubicBezTo>
                <a:lnTo>
                  <a:pt x="1590" y="2683"/>
                </a:lnTo>
                <a:cubicBezTo>
                  <a:pt x="1571" y="2681"/>
                  <a:pt x="1552" y="2680"/>
                  <a:pt x="1533" y="2680"/>
                </a:cubicBezTo>
                <a:cubicBezTo>
                  <a:pt x="1364" y="2680"/>
                  <a:pt x="1200" y="2748"/>
                  <a:pt x="1077" y="2871"/>
                </a:cubicBezTo>
                <a:cubicBezTo>
                  <a:pt x="923" y="2871"/>
                  <a:pt x="770" y="2922"/>
                  <a:pt x="650" y="3007"/>
                </a:cubicBezTo>
                <a:cubicBezTo>
                  <a:pt x="650" y="3007"/>
                  <a:pt x="650" y="3349"/>
                  <a:pt x="633" y="3930"/>
                </a:cubicBezTo>
                <a:cubicBezTo>
                  <a:pt x="633" y="4237"/>
                  <a:pt x="616" y="4596"/>
                  <a:pt x="599" y="4989"/>
                </a:cubicBezTo>
                <a:cubicBezTo>
                  <a:pt x="599" y="5399"/>
                  <a:pt x="582" y="5878"/>
                  <a:pt x="582" y="6373"/>
                </a:cubicBezTo>
                <a:cubicBezTo>
                  <a:pt x="548" y="7757"/>
                  <a:pt x="496" y="9449"/>
                  <a:pt x="462" y="11157"/>
                </a:cubicBezTo>
                <a:cubicBezTo>
                  <a:pt x="445" y="12012"/>
                  <a:pt x="428" y="12866"/>
                  <a:pt x="411" y="13703"/>
                </a:cubicBezTo>
                <a:cubicBezTo>
                  <a:pt x="411" y="14199"/>
                  <a:pt x="394" y="14677"/>
                  <a:pt x="377" y="15156"/>
                </a:cubicBezTo>
                <a:cubicBezTo>
                  <a:pt x="343" y="15634"/>
                  <a:pt x="274" y="16112"/>
                  <a:pt x="257" y="16557"/>
                </a:cubicBezTo>
                <a:cubicBezTo>
                  <a:pt x="223" y="17018"/>
                  <a:pt x="189" y="17445"/>
                  <a:pt x="155" y="17821"/>
                </a:cubicBezTo>
                <a:cubicBezTo>
                  <a:pt x="137" y="18214"/>
                  <a:pt x="103" y="18573"/>
                  <a:pt x="86" y="18863"/>
                </a:cubicBezTo>
                <a:cubicBezTo>
                  <a:pt x="69" y="19171"/>
                  <a:pt x="52" y="19444"/>
                  <a:pt x="52" y="19649"/>
                </a:cubicBezTo>
                <a:cubicBezTo>
                  <a:pt x="18" y="20076"/>
                  <a:pt x="1" y="20298"/>
                  <a:pt x="1" y="20298"/>
                </a:cubicBezTo>
                <a:cubicBezTo>
                  <a:pt x="1" y="20298"/>
                  <a:pt x="360" y="20350"/>
                  <a:pt x="975" y="20401"/>
                </a:cubicBezTo>
                <a:cubicBezTo>
                  <a:pt x="1197" y="20418"/>
                  <a:pt x="1436" y="20418"/>
                  <a:pt x="1709" y="20435"/>
                </a:cubicBezTo>
                <a:cubicBezTo>
                  <a:pt x="1806" y="20441"/>
                  <a:pt x="1911" y="20443"/>
                  <a:pt x="2021" y="20443"/>
                </a:cubicBezTo>
                <a:cubicBezTo>
                  <a:pt x="2243" y="20443"/>
                  <a:pt x="2490" y="20435"/>
                  <a:pt x="2752" y="20435"/>
                </a:cubicBezTo>
                <a:lnTo>
                  <a:pt x="3384" y="20418"/>
                </a:lnTo>
                <a:lnTo>
                  <a:pt x="4119" y="20367"/>
                </a:lnTo>
                <a:lnTo>
                  <a:pt x="4973" y="20333"/>
                </a:lnTo>
                <a:lnTo>
                  <a:pt x="5896" y="20281"/>
                </a:lnTo>
                <a:cubicBezTo>
                  <a:pt x="6203" y="20264"/>
                  <a:pt x="6511" y="20247"/>
                  <a:pt x="6835" y="20247"/>
                </a:cubicBezTo>
                <a:cubicBezTo>
                  <a:pt x="7143" y="20230"/>
                  <a:pt x="7433" y="20230"/>
                  <a:pt x="7724" y="20230"/>
                </a:cubicBezTo>
                <a:lnTo>
                  <a:pt x="8561" y="20230"/>
                </a:lnTo>
                <a:lnTo>
                  <a:pt x="9330" y="20264"/>
                </a:lnTo>
                <a:lnTo>
                  <a:pt x="10082" y="20264"/>
                </a:lnTo>
                <a:cubicBezTo>
                  <a:pt x="10321" y="20264"/>
                  <a:pt x="10577" y="20264"/>
                  <a:pt x="10816" y="20230"/>
                </a:cubicBezTo>
                <a:lnTo>
                  <a:pt x="12235" y="20162"/>
                </a:lnTo>
                <a:cubicBezTo>
                  <a:pt x="12696" y="20145"/>
                  <a:pt x="13140" y="20128"/>
                  <a:pt x="13567" y="20111"/>
                </a:cubicBezTo>
                <a:lnTo>
                  <a:pt x="14353" y="20093"/>
                </a:lnTo>
                <a:cubicBezTo>
                  <a:pt x="14866" y="20093"/>
                  <a:pt x="15344" y="20076"/>
                  <a:pt x="15754" y="20059"/>
                </a:cubicBezTo>
                <a:cubicBezTo>
                  <a:pt x="16164" y="20059"/>
                  <a:pt x="16523" y="20042"/>
                  <a:pt x="16831" y="20025"/>
                </a:cubicBezTo>
                <a:lnTo>
                  <a:pt x="17770" y="19974"/>
                </a:lnTo>
                <a:cubicBezTo>
                  <a:pt x="17805" y="19923"/>
                  <a:pt x="17839" y="19888"/>
                  <a:pt x="17873" y="19837"/>
                </a:cubicBezTo>
                <a:lnTo>
                  <a:pt x="17907" y="19871"/>
                </a:lnTo>
                <a:lnTo>
                  <a:pt x="17975" y="19940"/>
                </a:lnTo>
                <a:lnTo>
                  <a:pt x="18915" y="19888"/>
                </a:lnTo>
                <a:cubicBezTo>
                  <a:pt x="18984" y="19820"/>
                  <a:pt x="19035" y="19769"/>
                  <a:pt x="19086" y="19700"/>
                </a:cubicBezTo>
                <a:cubicBezTo>
                  <a:pt x="19103" y="19683"/>
                  <a:pt x="19120" y="19666"/>
                  <a:pt x="19137" y="19649"/>
                </a:cubicBezTo>
                <a:cubicBezTo>
                  <a:pt x="19274" y="19615"/>
                  <a:pt x="19411" y="19564"/>
                  <a:pt x="19547" y="19478"/>
                </a:cubicBezTo>
                <a:cubicBezTo>
                  <a:pt x="19599" y="19487"/>
                  <a:pt x="19654" y="19491"/>
                  <a:pt x="19712" y="19491"/>
                </a:cubicBezTo>
                <a:cubicBezTo>
                  <a:pt x="19770" y="19491"/>
                  <a:pt x="19829" y="19487"/>
                  <a:pt x="19889" y="19478"/>
                </a:cubicBezTo>
                <a:cubicBezTo>
                  <a:pt x="20009" y="19444"/>
                  <a:pt x="20128" y="19393"/>
                  <a:pt x="20231" y="19307"/>
                </a:cubicBezTo>
                <a:cubicBezTo>
                  <a:pt x="20282" y="19273"/>
                  <a:pt x="20316" y="19239"/>
                  <a:pt x="20350" y="19205"/>
                </a:cubicBezTo>
                <a:lnTo>
                  <a:pt x="20385" y="19205"/>
                </a:lnTo>
                <a:cubicBezTo>
                  <a:pt x="20398" y="19206"/>
                  <a:pt x="20412" y="19206"/>
                  <a:pt x="20426" y="19206"/>
                </a:cubicBezTo>
                <a:cubicBezTo>
                  <a:pt x="20735" y="19206"/>
                  <a:pt x="21023" y="19022"/>
                  <a:pt x="21171" y="18744"/>
                </a:cubicBezTo>
                <a:cubicBezTo>
                  <a:pt x="21273" y="18829"/>
                  <a:pt x="21393" y="18880"/>
                  <a:pt x="21529" y="18880"/>
                </a:cubicBezTo>
                <a:lnTo>
                  <a:pt x="21700" y="18880"/>
                </a:lnTo>
                <a:cubicBezTo>
                  <a:pt x="21769" y="18863"/>
                  <a:pt x="21820" y="18863"/>
                  <a:pt x="21888" y="18846"/>
                </a:cubicBezTo>
                <a:cubicBezTo>
                  <a:pt x="22008" y="18914"/>
                  <a:pt x="22145" y="18949"/>
                  <a:pt x="22281" y="18966"/>
                </a:cubicBezTo>
                <a:cubicBezTo>
                  <a:pt x="22315" y="18970"/>
                  <a:pt x="22348" y="18972"/>
                  <a:pt x="22381" y="18972"/>
                </a:cubicBezTo>
                <a:cubicBezTo>
                  <a:pt x="22478" y="18972"/>
                  <a:pt x="22567" y="18953"/>
                  <a:pt x="22657" y="18914"/>
                </a:cubicBezTo>
                <a:cubicBezTo>
                  <a:pt x="22725" y="18932"/>
                  <a:pt x="22777" y="18949"/>
                  <a:pt x="22845" y="18949"/>
                </a:cubicBezTo>
                <a:cubicBezTo>
                  <a:pt x="22873" y="18953"/>
                  <a:pt x="22900" y="18955"/>
                  <a:pt x="22927" y="18955"/>
                </a:cubicBezTo>
                <a:cubicBezTo>
                  <a:pt x="23001" y="18955"/>
                  <a:pt x="23073" y="18940"/>
                  <a:pt x="23136" y="18914"/>
                </a:cubicBezTo>
                <a:cubicBezTo>
                  <a:pt x="23204" y="18897"/>
                  <a:pt x="23272" y="18863"/>
                  <a:pt x="23323" y="18829"/>
                </a:cubicBezTo>
                <a:cubicBezTo>
                  <a:pt x="23494" y="18812"/>
                  <a:pt x="23682" y="18812"/>
                  <a:pt x="23853" y="18812"/>
                </a:cubicBezTo>
                <a:cubicBezTo>
                  <a:pt x="23973" y="18812"/>
                  <a:pt x="24109" y="18795"/>
                  <a:pt x="24229" y="18761"/>
                </a:cubicBezTo>
                <a:cubicBezTo>
                  <a:pt x="24246" y="18778"/>
                  <a:pt x="24280" y="18778"/>
                  <a:pt x="24314" y="18778"/>
                </a:cubicBezTo>
                <a:cubicBezTo>
                  <a:pt x="24366" y="18795"/>
                  <a:pt x="24417" y="18812"/>
                  <a:pt x="24468" y="18812"/>
                </a:cubicBezTo>
                <a:cubicBezTo>
                  <a:pt x="24501" y="18815"/>
                  <a:pt x="24532" y="18816"/>
                  <a:pt x="24563" y="18816"/>
                </a:cubicBezTo>
                <a:cubicBezTo>
                  <a:pt x="24714" y="18816"/>
                  <a:pt x="24853" y="18783"/>
                  <a:pt x="24981" y="18727"/>
                </a:cubicBezTo>
                <a:cubicBezTo>
                  <a:pt x="25015" y="18727"/>
                  <a:pt x="25049" y="18727"/>
                  <a:pt x="25083" y="18744"/>
                </a:cubicBezTo>
                <a:cubicBezTo>
                  <a:pt x="25111" y="18746"/>
                  <a:pt x="25138" y="18747"/>
                  <a:pt x="25165" y="18747"/>
                </a:cubicBezTo>
                <a:cubicBezTo>
                  <a:pt x="25508" y="18747"/>
                  <a:pt x="25812" y="18548"/>
                  <a:pt x="25955" y="18231"/>
                </a:cubicBezTo>
                <a:cubicBezTo>
                  <a:pt x="26006" y="18214"/>
                  <a:pt x="26074" y="18180"/>
                  <a:pt x="26126" y="18146"/>
                </a:cubicBezTo>
                <a:lnTo>
                  <a:pt x="26365" y="18146"/>
                </a:lnTo>
                <a:cubicBezTo>
                  <a:pt x="26416" y="18146"/>
                  <a:pt x="26467" y="18163"/>
                  <a:pt x="26519" y="18163"/>
                </a:cubicBezTo>
                <a:cubicBezTo>
                  <a:pt x="26655" y="18163"/>
                  <a:pt x="26775" y="18129"/>
                  <a:pt x="26894" y="18060"/>
                </a:cubicBezTo>
                <a:cubicBezTo>
                  <a:pt x="26997" y="18009"/>
                  <a:pt x="27117" y="17975"/>
                  <a:pt x="27236" y="17958"/>
                </a:cubicBezTo>
                <a:cubicBezTo>
                  <a:pt x="27441" y="17941"/>
                  <a:pt x="27612" y="17821"/>
                  <a:pt x="27732" y="17650"/>
                </a:cubicBezTo>
                <a:cubicBezTo>
                  <a:pt x="27817" y="17616"/>
                  <a:pt x="27885" y="17582"/>
                  <a:pt x="27954" y="17548"/>
                </a:cubicBezTo>
                <a:lnTo>
                  <a:pt x="28091" y="17496"/>
                </a:lnTo>
                <a:cubicBezTo>
                  <a:pt x="28142" y="17479"/>
                  <a:pt x="28193" y="17479"/>
                  <a:pt x="28244" y="17479"/>
                </a:cubicBezTo>
                <a:lnTo>
                  <a:pt x="28432" y="17479"/>
                </a:lnTo>
                <a:cubicBezTo>
                  <a:pt x="28466" y="17479"/>
                  <a:pt x="28518" y="17462"/>
                  <a:pt x="28569" y="17462"/>
                </a:cubicBezTo>
                <a:lnTo>
                  <a:pt x="28928" y="17360"/>
                </a:lnTo>
                <a:lnTo>
                  <a:pt x="28996" y="17343"/>
                </a:lnTo>
                <a:cubicBezTo>
                  <a:pt x="29116" y="17394"/>
                  <a:pt x="29252" y="17411"/>
                  <a:pt x="29372" y="17411"/>
                </a:cubicBezTo>
                <a:cubicBezTo>
                  <a:pt x="29423" y="17411"/>
                  <a:pt x="29457" y="17411"/>
                  <a:pt x="29509" y="17394"/>
                </a:cubicBezTo>
                <a:cubicBezTo>
                  <a:pt x="29584" y="17419"/>
                  <a:pt x="29659" y="17435"/>
                  <a:pt x="29727" y="17435"/>
                </a:cubicBezTo>
                <a:cubicBezTo>
                  <a:pt x="29752" y="17435"/>
                  <a:pt x="29776" y="17433"/>
                  <a:pt x="29799" y="17428"/>
                </a:cubicBezTo>
                <a:cubicBezTo>
                  <a:pt x="29919" y="17428"/>
                  <a:pt x="30038" y="17411"/>
                  <a:pt x="30141" y="17360"/>
                </a:cubicBezTo>
                <a:cubicBezTo>
                  <a:pt x="30175" y="17343"/>
                  <a:pt x="30226" y="17343"/>
                  <a:pt x="30260" y="17325"/>
                </a:cubicBezTo>
                <a:lnTo>
                  <a:pt x="30329" y="17325"/>
                </a:lnTo>
                <a:cubicBezTo>
                  <a:pt x="30602" y="17325"/>
                  <a:pt x="30876" y="17240"/>
                  <a:pt x="31115" y="17103"/>
                </a:cubicBezTo>
                <a:cubicBezTo>
                  <a:pt x="31388" y="17069"/>
                  <a:pt x="31627" y="16950"/>
                  <a:pt x="31815" y="16762"/>
                </a:cubicBezTo>
                <a:cubicBezTo>
                  <a:pt x="31884" y="16762"/>
                  <a:pt x="31952" y="16745"/>
                  <a:pt x="32020" y="16727"/>
                </a:cubicBezTo>
                <a:cubicBezTo>
                  <a:pt x="32191" y="16779"/>
                  <a:pt x="32345" y="16796"/>
                  <a:pt x="32516" y="16813"/>
                </a:cubicBezTo>
                <a:lnTo>
                  <a:pt x="32601" y="16813"/>
                </a:lnTo>
                <a:cubicBezTo>
                  <a:pt x="32841" y="16813"/>
                  <a:pt x="33063" y="16762"/>
                  <a:pt x="33285" y="16676"/>
                </a:cubicBezTo>
                <a:cubicBezTo>
                  <a:pt x="33302" y="16727"/>
                  <a:pt x="33319" y="16762"/>
                  <a:pt x="33336" y="16796"/>
                </a:cubicBezTo>
                <a:cubicBezTo>
                  <a:pt x="33456" y="17103"/>
                  <a:pt x="33712" y="17308"/>
                  <a:pt x="34037" y="17360"/>
                </a:cubicBezTo>
                <a:lnTo>
                  <a:pt x="34088" y="17360"/>
                </a:lnTo>
                <a:cubicBezTo>
                  <a:pt x="34190" y="17360"/>
                  <a:pt x="34276" y="17360"/>
                  <a:pt x="34378" y="17343"/>
                </a:cubicBezTo>
                <a:cubicBezTo>
                  <a:pt x="34515" y="17445"/>
                  <a:pt x="34669" y="17513"/>
                  <a:pt x="34840" y="17531"/>
                </a:cubicBezTo>
                <a:lnTo>
                  <a:pt x="34925" y="17531"/>
                </a:lnTo>
                <a:cubicBezTo>
                  <a:pt x="34950" y="17536"/>
                  <a:pt x="34977" y="17538"/>
                  <a:pt x="35004" y="17538"/>
                </a:cubicBezTo>
                <a:cubicBezTo>
                  <a:pt x="35069" y="17538"/>
                  <a:pt x="35138" y="17526"/>
                  <a:pt x="35198" y="17513"/>
                </a:cubicBezTo>
                <a:cubicBezTo>
                  <a:pt x="35233" y="17513"/>
                  <a:pt x="35284" y="17496"/>
                  <a:pt x="35318" y="17479"/>
                </a:cubicBezTo>
                <a:lnTo>
                  <a:pt x="35489" y="17479"/>
                </a:lnTo>
                <a:cubicBezTo>
                  <a:pt x="35514" y="17481"/>
                  <a:pt x="35540" y="17482"/>
                  <a:pt x="35566" y="17482"/>
                </a:cubicBezTo>
                <a:cubicBezTo>
                  <a:pt x="35745" y="17482"/>
                  <a:pt x="35922" y="17430"/>
                  <a:pt x="36087" y="17325"/>
                </a:cubicBezTo>
                <a:cubicBezTo>
                  <a:pt x="36224" y="17411"/>
                  <a:pt x="36360" y="17445"/>
                  <a:pt x="36514" y="17462"/>
                </a:cubicBezTo>
                <a:cubicBezTo>
                  <a:pt x="36582" y="17462"/>
                  <a:pt x="36668" y="17462"/>
                  <a:pt x="36736" y="17445"/>
                </a:cubicBezTo>
                <a:cubicBezTo>
                  <a:pt x="36822" y="17428"/>
                  <a:pt x="36907" y="17394"/>
                  <a:pt x="36975" y="17343"/>
                </a:cubicBezTo>
                <a:cubicBezTo>
                  <a:pt x="37095" y="17411"/>
                  <a:pt x="37232" y="17462"/>
                  <a:pt x="37368" y="17462"/>
                </a:cubicBezTo>
                <a:cubicBezTo>
                  <a:pt x="37368" y="17462"/>
                  <a:pt x="37368" y="17103"/>
                  <a:pt x="37334" y="16471"/>
                </a:cubicBezTo>
                <a:cubicBezTo>
                  <a:pt x="37334" y="16164"/>
                  <a:pt x="37317" y="15771"/>
                  <a:pt x="37283" y="15343"/>
                </a:cubicBezTo>
                <a:cubicBezTo>
                  <a:pt x="37266" y="14916"/>
                  <a:pt x="37232" y="14438"/>
                  <a:pt x="37197" y="13925"/>
                </a:cubicBezTo>
                <a:cubicBezTo>
                  <a:pt x="37180" y="13498"/>
                  <a:pt x="37146" y="13054"/>
                  <a:pt x="37129" y="12576"/>
                </a:cubicBezTo>
                <a:cubicBezTo>
                  <a:pt x="37112" y="12319"/>
                  <a:pt x="37095" y="12063"/>
                  <a:pt x="37095" y="11790"/>
                </a:cubicBezTo>
                <a:cubicBezTo>
                  <a:pt x="37078" y="11533"/>
                  <a:pt x="37078" y="11260"/>
                  <a:pt x="37061" y="10986"/>
                </a:cubicBezTo>
                <a:cubicBezTo>
                  <a:pt x="37044" y="10696"/>
                  <a:pt x="37044" y="10423"/>
                  <a:pt x="37027" y="10149"/>
                </a:cubicBezTo>
                <a:cubicBezTo>
                  <a:pt x="37027" y="9859"/>
                  <a:pt x="37010" y="9585"/>
                  <a:pt x="37010" y="9295"/>
                </a:cubicBezTo>
                <a:cubicBezTo>
                  <a:pt x="36992" y="9004"/>
                  <a:pt x="36992" y="8714"/>
                  <a:pt x="36975" y="8441"/>
                </a:cubicBezTo>
                <a:cubicBezTo>
                  <a:pt x="36873" y="4169"/>
                  <a:pt x="36770" y="0"/>
                  <a:pt x="36770" y="0"/>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1" name="Google Shape;1067;p51"/>
          <p:cNvSpPr txBox="1">
            <a:spLocks noGrp="1"/>
          </p:cNvSpPr>
          <p:nvPr>
            <p:ph type="title"/>
          </p:nvPr>
        </p:nvSpPr>
        <p:spPr>
          <a:xfrm>
            <a:off x="2246674" y="1739872"/>
            <a:ext cx="4413900" cy="13374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sz="3200" lang="en-US">
                <a:solidFill>
                  <a:schemeClr val="bg2"/>
                </a:solidFill>
                <a:latin typeface="Amasis MT Pro Black" panose="02040A04050005020304" pitchFamily="18" charset="0"/>
              </a:rPr>
              <a:t>Popular Music and Globalization by Yara El-Ghadban</a:t>
            </a:r>
          </a:p>
        </p:txBody>
      </p:sp>
      <p:grpSp>
        <p:nvGrpSpPr>
          <p:cNvPr id="201" name="Google Shape;1068;p51"/>
          <p:cNvGrpSpPr/>
          <p:nvPr/>
        </p:nvGrpSpPr>
        <p:grpSpPr>
          <a:xfrm rot="2696158">
            <a:off x="-69976" y="-1002552"/>
            <a:ext cx="2533197" cy="3214870"/>
            <a:chOff x="1154976" y="632775"/>
            <a:chExt cx="2502430" cy="3877954"/>
          </a:xfrm>
        </p:grpSpPr>
        <p:sp>
          <p:nvSpPr>
            <p:cNvPr id="1048972" name="Google Shape;1069;p51"/>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3" name="Google Shape;1070;p51"/>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74" name="Google Shape;1071;p51"/>
          <p:cNvSpPr/>
          <p:nvPr/>
        </p:nvSpPr>
        <p:spPr>
          <a:xfrm>
            <a:off x="1564150" y="3022075"/>
            <a:ext cx="899633" cy="989908"/>
          </a:xfrm>
          <a:custGeom>
            <a:avLst/>
            <a:ahLst/>
            <a:rect l="l" t="t" r="r" b="b"/>
            <a:pathLst>
              <a:path w="12030" h="13841" extrusionOk="0">
                <a:moveTo>
                  <a:pt x="11928" y="11423"/>
                </a:moveTo>
                <a:lnTo>
                  <a:pt x="12006" y="11521"/>
                </a:lnTo>
                <a:lnTo>
                  <a:pt x="12006" y="11521"/>
                </a:lnTo>
                <a:cubicBezTo>
                  <a:pt x="11993" y="11491"/>
                  <a:pt x="11965" y="11458"/>
                  <a:pt x="11928" y="11423"/>
                </a:cubicBezTo>
                <a:close/>
                <a:moveTo>
                  <a:pt x="12006" y="11521"/>
                </a:moveTo>
                <a:cubicBezTo>
                  <a:pt x="12010" y="11532"/>
                  <a:pt x="12012" y="11542"/>
                  <a:pt x="12012" y="11551"/>
                </a:cubicBezTo>
                <a:cubicBezTo>
                  <a:pt x="12012" y="11551"/>
                  <a:pt x="12012" y="11568"/>
                  <a:pt x="12012" y="11568"/>
                </a:cubicBezTo>
                <a:cubicBezTo>
                  <a:pt x="12012" y="11568"/>
                  <a:pt x="12030" y="11551"/>
                  <a:pt x="12030" y="11551"/>
                </a:cubicBezTo>
                <a:lnTo>
                  <a:pt x="12006" y="11521"/>
                </a:lnTo>
                <a:close/>
                <a:moveTo>
                  <a:pt x="2905" y="1"/>
                </a:moveTo>
                <a:cubicBezTo>
                  <a:pt x="2871" y="1"/>
                  <a:pt x="2871" y="18"/>
                  <a:pt x="2940" y="120"/>
                </a:cubicBezTo>
                <a:cubicBezTo>
                  <a:pt x="2974" y="172"/>
                  <a:pt x="3008" y="240"/>
                  <a:pt x="3025" y="308"/>
                </a:cubicBezTo>
                <a:cubicBezTo>
                  <a:pt x="3059" y="360"/>
                  <a:pt x="3042" y="377"/>
                  <a:pt x="3025" y="377"/>
                </a:cubicBezTo>
                <a:lnTo>
                  <a:pt x="2974" y="325"/>
                </a:lnTo>
                <a:cubicBezTo>
                  <a:pt x="2923" y="257"/>
                  <a:pt x="2854" y="206"/>
                  <a:pt x="2786" y="172"/>
                </a:cubicBezTo>
                <a:cubicBezTo>
                  <a:pt x="2780" y="170"/>
                  <a:pt x="2776" y="169"/>
                  <a:pt x="2772" y="169"/>
                </a:cubicBezTo>
                <a:cubicBezTo>
                  <a:pt x="2738" y="169"/>
                  <a:pt x="2755" y="230"/>
                  <a:pt x="2786" y="291"/>
                </a:cubicBezTo>
                <a:cubicBezTo>
                  <a:pt x="2820" y="360"/>
                  <a:pt x="2871" y="479"/>
                  <a:pt x="2923" y="565"/>
                </a:cubicBezTo>
                <a:cubicBezTo>
                  <a:pt x="2923" y="565"/>
                  <a:pt x="2923" y="565"/>
                  <a:pt x="2923" y="582"/>
                </a:cubicBezTo>
                <a:cubicBezTo>
                  <a:pt x="2854" y="616"/>
                  <a:pt x="2837" y="718"/>
                  <a:pt x="2888" y="855"/>
                </a:cubicBezTo>
                <a:cubicBezTo>
                  <a:pt x="2820" y="872"/>
                  <a:pt x="2752" y="906"/>
                  <a:pt x="2718" y="958"/>
                </a:cubicBezTo>
                <a:cubicBezTo>
                  <a:pt x="2700" y="975"/>
                  <a:pt x="2700" y="975"/>
                  <a:pt x="2700" y="992"/>
                </a:cubicBezTo>
                <a:cubicBezTo>
                  <a:pt x="2666" y="941"/>
                  <a:pt x="2632" y="889"/>
                  <a:pt x="2615" y="838"/>
                </a:cubicBezTo>
                <a:cubicBezTo>
                  <a:pt x="2581" y="753"/>
                  <a:pt x="2615" y="736"/>
                  <a:pt x="2598" y="684"/>
                </a:cubicBezTo>
                <a:cubicBezTo>
                  <a:pt x="2478" y="565"/>
                  <a:pt x="2427" y="599"/>
                  <a:pt x="2342" y="548"/>
                </a:cubicBezTo>
                <a:lnTo>
                  <a:pt x="2342" y="548"/>
                </a:lnTo>
                <a:cubicBezTo>
                  <a:pt x="2342" y="548"/>
                  <a:pt x="2342" y="582"/>
                  <a:pt x="2359" y="599"/>
                </a:cubicBezTo>
                <a:cubicBezTo>
                  <a:pt x="2376" y="650"/>
                  <a:pt x="2410" y="701"/>
                  <a:pt x="2427" y="736"/>
                </a:cubicBezTo>
                <a:cubicBezTo>
                  <a:pt x="2427" y="787"/>
                  <a:pt x="2495" y="872"/>
                  <a:pt x="2512" y="923"/>
                </a:cubicBezTo>
                <a:cubicBezTo>
                  <a:pt x="2530" y="975"/>
                  <a:pt x="2547" y="1009"/>
                  <a:pt x="2547" y="1009"/>
                </a:cubicBezTo>
                <a:cubicBezTo>
                  <a:pt x="2538" y="1009"/>
                  <a:pt x="2525" y="1026"/>
                  <a:pt x="2498" y="1026"/>
                </a:cubicBezTo>
                <a:cubicBezTo>
                  <a:pt x="2470" y="1026"/>
                  <a:pt x="2427" y="1009"/>
                  <a:pt x="2359" y="941"/>
                </a:cubicBezTo>
                <a:cubicBezTo>
                  <a:pt x="2342" y="932"/>
                  <a:pt x="2333" y="928"/>
                  <a:pt x="2329" y="928"/>
                </a:cubicBezTo>
                <a:cubicBezTo>
                  <a:pt x="2325" y="928"/>
                  <a:pt x="2325" y="932"/>
                  <a:pt x="2325" y="941"/>
                </a:cubicBezTo>
                <a:cubicBezTo>
                  <a:pt x="2359" y="992"/>
                  <a:pt x="2376" y="1026"/>
                  <a:pt x="2393" y="1077"/>
                </a:cubicBezTo>
                <a:cubicBezTo>
                  <a:pt x="2376" y="1129"/>
                  <a:pt x="2427" y="1197"/>
                  <a:pt x="2512" y="1299"/>
                </a:cubicBezTo>
                <a:cubicBezTo>
                  <a:pt x="2530" y="1316"/>
                  <a:pt x="2547" y="1351"/>
                  <a:pt x="2564" y="1368"/>
                </a:cubicBezTo>
                <a:lnTo>
                  <a:pt x="2530" y="1419"/>
                </a:lnTo>
                <a:cubicBezTo>
                  <a:pt x="2495" y="1385"/>
                  <a:pt x="2461" y="1334"/>
                  <a:pt x="2427" y="1299"/>
                </a:cubicBezTo>
                <a:cubicBezTo>
                  <a:pt x="2342" y="1163"/>
                  <a:pt x="2342" y="1163"/>
                  <a:pt x="2273" y="1146"/>
                </a:cubicBezTo>
                <a:lnTo>
                  <a:pt x="2102" y="1077"/>
                </a:lnTo>
                <a:cubicBezTo>
                  <a:pt x="2100" y="1076"/>
                  <a:pt x="2098" y="1075"/>
                  <a:pt x="2096" y="1075"/>
                </a:cubicBezTo>
                <a:cubicBezTo>
                  <a:pt x="2071" y="1075"/>
                  <a:pt x="2089" y="1168"/>
                  <a:pt x="2137" y="1231"/>
                </a:cubicBezTo>
                <a:cubicBezTo>
                  <a:pt x="2154" y="1265"/>
                  <a:pt x="2171" y="1299"/>
                  <a:pt x="2188" y="1316"/>
                </a:cubicBezTo>
                <a:cubicBezTo>
                  <a:pt x="2273" y="1402"/>
                  <a:pt x="2342" y="1470"/>
                  <a:pt x="2410" y="1556"/>
                </a:cubicBezTo>
                <a:lnTo>
                  <a:pt x="2137" y="1863"/>
                </a:lnTo>
                <a:lnTo>
                  <a:pt x="2102" y="1829"/>
                </a:lnTo>
                <a:cubicBezTo>
                  <a:pt x="2054" y="1793"/>
                  <a:pt x="2014" y="1757"/>
                  <a:pt x="1989" y="1757"/>
                </a:cubicBezTo>
                <a:cubicBezTo>
                  <a:pt x="1979" y="1757"/>
                  <a:pt x="1971" y="1763"/>
                  <a:pt x="1966" y="1778"/>
                </a:cubicBezTo>
                <a:cubicBezTo>
                  <a:pt x="1966" y="1803"/>
                  <a:pt x="1961" y="1816"/>
                  <a:pt x="1949" y="1816"/>
                </a:cubicBezTo>
                <a:cubicBezTo>
                  <a:pt x="1936" y="1816"/>
                  <a:pt x="1914" y="1803"/>
                  <a:pt x="1880" y="1778"/>
                </a:cubicBezTo>
                <a:cubicBezTo>
                  <a:pt x="1842" y="1755"/>
                  <a:pt x="1821" y="1745"/>
                  <a:pt x="1809" y="1745"/>
                </a:cubicBezTo>
                <a:cubicBezTo>
                  <a:pt x="1795" y="1745"/>
                  <a:pt x="1795" y="1759"/>
                  <a:pt x="1795" y="1778"/>
                </a:cubicBezTo>
                <a:cubicBezTo>
                  <a:pt x="1778" y="1812"/>
                  <a:pt x="1744" y="1812"/>
                  <a:pt x="1795" y="1914"/>
                </a:cubicBezTo>
                <a:cubicBezTo>
                  <a:pt x="1762" y="1904"/>
                  <a:pt x="1732" y="1898"/>
                  <a:pt x="1706" y="1898"/>
                </a:cubicBezTo>
                <a:cubicBezTo>
                  <a:pt x="1610" y="1898"/>
                  <a:pt x="1563" y="1972"/>
                  <a:pt x="1590" y="2120"/>
                </a:cubicBezTo>
                <a:cubicBezTo>
                  <a:pt x="1521" y="2154"/>
                  <a:pt x="1487" y="2239"/>
                  <a:pt x="1556" y="2410"/>
                </a:cubicBezTo>
                <a:cubicBezTo>
                  <a:pt x="1573" y="2444"/>
                  <a:pt x="1590" y="2478"/>
                  <a:pt x="1590" y="2495"/>
                </a:cubicBezTo>
                <a:lnTo>
                  <a:pt x="1573" y="2513"/>
                </a:lnTo>
                <a:cubicBezTo>
                  <a:pt x="1556" y="2513"/>
                  <a:pt x="1539" y="2530"/>
                  <a:pt x="1521" y="2530"/>
                </a:cubicBezTo>
                <a:cubicBezTo>
                  <a:pt x="1487" y="2547"/>
                  <a:pt x="1436" y="2581"/>
                  <a:pt x="1419" y="2615"/>
                </a:cubicBezTo>
                <a:cubicBezTo>
                  <a:pt x="1369" y="2590"/>
                  <a:pt x="1319" y="2574"/>
                  <a:pt x="1262" y="2574"/>
                </a:cubicBezTo>
                <a:cubicBezTo>
                  <a:pt x="1241" y="2574"/>
                  <a:pt x="1220" y="2576"/>
                  <a:pt x="1197" y="2581"/>
                </a:cubicBezTo>
                <a:cubicBezTo>
                  <a:pt x="1111" y="2615"/>
                  <a:pt x="1094" y="2718"/>
                  <a:pt x="1094" y="2837"/>
                </a:cubicBezTo>
                <a:lnTo>
                  <a:pt x="1060" y="2837"/>
                </a:lnTo>
                <a:cubicBezTo>
                  <a:pt x="1026" y="2820"/>
                  <a:pt x="992" y="2803"/>
                  <a:pt x="958" y="2803"/>
                </a:cubicBezTo>
                <a:cubicBezTo>
                  <a:pt x="923" y="2803"/>
                  <a:pt x="889" y="2820"/>
                  <a:pt x="872" y="2837"/>
                </a:cubicBezTo>
                <a:lnTo>
                  <a:pt x="838" y="2820"/>
                </a:lnTo>
                <a:cubicBezTo>
                  <a:pt x="787" y="2769"/>
                  <a:pt x="736" y="2735"/>
                  <a:pt x="684" y="2718"/>
                </a:cubicBezTo>
                <a:cubicBezTo>
                  <a:pt x="684" y="2683"/>
                  <a:pt x="650" y="2615"/>
                  <a:pt x="582" y="2530"/>
                </a:cubicBezTo>
                <a:cubicBezTo>
                  <a:pt x="513" y="2444"/>
                  <a:pt x="513" y="2427"/>
                  <a:pt x="548" y="2427"/>
                </a:cubicBezTo>
                <a:cubicBezTo>
                  <a:pt x="582" y="2427"/>
                  <a:pt x="582" y="2427"/>
                  <a:pt x="530" y="2342"/>
                </a:cubicBezTo>
                <a:cubicBezTo>
                  <a:pt x="513" y="2325"/>
                  <a:pt x="479" y="2290"/>
                  <a:pt x="462" y="2273"/>
                </a:cubicBezTo>
                <a:cubicBezTo>
                  <a:pt x="445" y="2273"/>
                  <a:pt x="445" y="2290"/>
                  <a:pt x="445" y="2307"/>
                </a:cubicBezTo>
                <a:cubicBezTo>
                  <a:pt x="445" y="2325"/>
                  <a:pt x="462" y="2376"/>
                  <a:pt x="462" y="2376"/>
                </a:cubicBezTo>
                <a:cubicBezTo>
                  <a:pt x="428" y="2393"/>
                  <a:pt x="377" y="2410"/>
                  <a:pt x="343" y="2410"/>
                </a:cubicBezTo>
                <a:cubicBezTo>
                  <a:pt x="325" y="2410"/>
                  <a:pt x="274" y="2359"/>
                  <a:pt x="223" y="2325"/>
                </a:cubicBezTo>
                <a:lnTo>
                  <a:pt x="189" y="2273"/>
                </a:lnTo>
                <a:lnTo>
                  <a:pt x="155" y="2222"/>
                </a:lnTo>
                <a:lnTo>
                  <a:pt x="137" y="2222"/>
                </a:lnTo>
                <a:cubicBezTo>
                  <a:pt x="137" y="2222"/>
                  <a:pt x="137" y="2239"/>
                  <a:pt x="137" y="2239"/>
                </a:cubicBezTo>
                <a:cubicBezTo>
                  <a:pt x="120" y="2273"/>
                  <a:pt x="103" y="2307"/>
                  <a:pt x="86" y="2325"/>
                </a:cubicBezTo>
                <a:cubicBezTo>
                  <a:pt x="69" y="2325"/>
                  <a:pt x="52" y="2342"/>
                  <a:pt x="18" y="2342"/>
                </a:cubicBezTo>
                <a:cubicBezTo>
                  <a:pt x="1" y="2342"/>
                  <a:pt x="1" y="2376"/>
                  <a:pt x="18" y="2427"/>
                </a:cubicBezTo>
                <a:lnTo>
                  <a:pt x="9057" y="13841"/>
                </a:lnTo>
                <a:cubicBezTo>
                  <a:pt x="9057" y="13841"/>
                  <a:pt x="9074" y="13841"/>
                  <a:pt x="9091" y="13824"/>
                </a:cubicBezTo>
                <a:cubicBezTo>
                  <a:pt x="9074" y="13824"/>
                  <a:pt x="9074" y="13807"/>
                  <a:pt x="9057" y="13789"/>
                </a:cubicBezTo>
                <a:cubicBezTo>
                  <a:pt x="9039" y="13721"/>
                  <a:pt x="8988" y="13636"/>
                  <a:pt x="9005" y="13619"/>
                </a:cubicBezTo>
                <a:cubicBezTo>
                  <a:pt x="9022" y="13567"/>
                  <a:pt x="8954" y="13482"/>
                  <a:pt x="8971" y="13431"/>
                </a:cubicBezTo>
                <a:cubicBezTo>
                  <a:pt x="8976" y="13421"/>
                  <a:pt x="8981" y="13416"/>
                  <a:pt x="8986" y="13416"/>
                </a:cubicBezTo>
                <a:cubicBezTo>
                  <a:pt x="8998" y="13416"/>
                  <a:pt x="9010" y="13441"/>
                  <a:pt x="9022" y="13465"/>
                </a:cubicBezTo>
                <a:lnTo>
                  <a:pt x="9108" y="13516"/>
                </a:lnTo>
                <a:cubicBezTo>
                  <a:pt x="9142" y="13533"/>
                  <a:pt x="9176" y="13567"/>
                  <a:pt x="9210" y="13601"/>
                </a:cubicBezTo>
                <a:cubicBezTo>
                  <a:pt x="9244" y="13574"/>
                  <a:pt x="9287" y="13563"/>
                  <a:pt x="9335" y="13563"/>
                </a:cubicBezTo>
                <a:cubicBezTo>
                  <a:pt x="9408" y="13563"/>
                  <a:pt x="9494" y="13588"/>
                  <a:pt x="9586" y="13619"/>
                </a:cubicBezTo>
                <a:cubicBezTo>
                  <a:pt x="9655" y="13567"/>
                  <a:pt x="9723" y="13516"/>
                  <a:pt x="9774" y="13465"/>
                </a:cubicBezTo>
                <a:cubicBezTo>
                  <a:pt x="9757" y="13431"/>
                  <a:pt x="9723" y="13396"/>
                  <a:pt x="9672" y="13345"/>
                </a:cubicBezTo>
                <a:lnTo>
                  <a:pt x="9586" y="13243"/>
                </a:lnTo>
                <a:cubicBezTo>
                  <a:pt x="9586" y="13226"/>
                  <a:pt x="9552" y="13191"/>
                  <a:pt x="9518" y="13174"/>
                </a:cubicBezTo>
                <a:cubicBezTo>
                  <a:pt x="9457" y="13082"/>
                  <a:pt x="9436" y="13018"/>
                  <a:pt x="9482" y="13018"/>
                </a:cubicBezTo>
                <a:cubicBezTo>
                  <a:pt x="9488" y="13018"/>
                  <a:pt x="9494" y="13019"/>
                  <a:pt x="9501" y="13021"/>
                </a:cubicBezTo>
                <a:cubicBezTo>
                  <a:pt x="9569" y="13021"/>
                  <a:pt x="9637" y="13021"/>
                  <a:pt x="9723" y="13003"/>
                </a:cubicBezTo>
                <a:cubicBezTo>
                  <a:pt x="9740" y="13003"/>
                  <a:pt x="9757" y="12986"/>
                  <a:pt x="9757" y="12952"/>
                </a:cubicBezTo>
                <a:cubicBezTo>
                  <a:pt x="9757" y="12918"/>
                  <a:pt x="9770" y="12905"/>
                  <a:pt x="9795" y="12905"/>
                </a:cubicBezTo>
                <a:cubicBezTo>
                  <a:pt x="9821" y="12905"/>
                  <a:pt x="9860" y="12918"/>
                  <a:pt x="9911" y="12935"/>
                </a:cubicBezTo>
                <a:cubicBezTo>
                  <a:pt x="9954" y="12957"/>
                  <a:pt x="9988" y="12966"/>
                  <a:pt x="10013" y="12966"/>
                </a:cubicBezTo>
                <a:cubicBezTo>
                  <a:pt x="10047" y="12966"/>
                  <a:pt x="10065" y="12948"/>
                  <a:pt x="10065" y="12918"/>
                </a:cubicBezTo>
                <a:cubicBezTo>
                  <a:pt x="10082" y="12901"/>
                  <a:pt x="10082" y="12884"/>
                  <a:pt x="10065" y="12867"/>
                </a:cubicBezTo>
                <a:cubicBezTo>
                  <a:pt x="10065" y="12798"/>
                  <a:pt x="10099" y="12764"/>
                  <a:pt x="10167" y="12764"/>
                </a:cubicBezTo>
                <a:cubicBezTo>
                  <a:pt x="10201" y="12764"/>
                  <a:pt x="10201" y="12747"/>
                  <a:pt x="10218" y="12730"/>
                </a:cubicBezTo>
                <a:lnTo>
                  <a:pt x="10321" y="12781"/>
                </a:lnTo>
                <a:cubicBezTo>
                  <a:pt x="10321" y="12781"/>
                  <a:pt x="10304" y="12798"/>
                  <a:pt x="10321" y="12816"/>
                </a:cubicBezTo>
                <a:cubicBezTo>
                  <a:pt x="10321" y="12833"/>
                  <a:pt x="10338" y="12850"/>
                  <a:pt x="10355" y="12867"/>
                </a:cubicBezTo>
                <a:cubicBezTo>
                  <a:pt x="10372" y="12884"/>
                  <a:pt x="10389" y="12901"/>
                  <a:pt x="10423" y="12918"/>
                </a:cubicBezTo>
                <a:lnTo>
                  <a:pt x="10475" y="12918"/>
                </a:lnTo>
                <a:lnTo>
                  <a:pt x="10440" y="12833"/>
                </a:lnTo>
                <a:cubicBezTo>
                  <a:pt x="10492" y="12833"/>
                  <a:pt x="10440" y="12747"/>
                  <a:pt x="10406" y="12696"/>
                </a:cubicBezTo>
                <a:cubicBezTo>
                  <a:pt x="10372" y="12645"/>
                  <a:pt x="10406" y="12610"/>
                  <a:pt x="10287" y="12525"/>
                </a:cubicBezTo>
                <a:lnTo>
                  <a:pt x="10201" y="12474"/>
                </a:lnTo>
                <a:cubicBezTo>
                  <a:pt x="10184" y="12440"/>
                  <a:pt x="10201" y="12440"/>
                  <a:pt x="10235" y="12423"/>
                </a:cubicBezTo>
                <a:cubicBezTo>
                  <a:pt x="10338" y="12525"/>
                  <a:pt x="10475" y="12593"/>
                  <a:pt x="10611" y="12628"/>
                </a:cubicBezTo>
                <a:cubicBezTo>
                  <a:pt x="10628" y="12645"/>
                  <a:pt x="10646" y="12662"/>
                  <a:pt x="10663" y="12679"/>
                </a:cubicBezTo>
                <a:cubicBezTo>
                  <a:pt x="10663" y="12593"/>
                  <a:pt x="10731" y="12508"/>
                  <a:pt x="10833" y="12491"/>
                </a:cubicBezTo>
                <a:cubicBezTo>
                  <a:pt x="10816" y="12354"/>
                  <a:pt x="10868" y="12235"/>
                  <a:pt x="11004" y="12235"/>
                </a:cubicBezTo>
                <a:lnTo>
                  <a:pt x="11073" y="12235"/>
                </a:lnTo>
                <a:cubicBezTo>
                  <a:pt x="11124" y="12217"/>
                  <a:pt x="11158" y="12217"/>
                  <a:pt x="11209" y="12200"/>
                </a:cubicBezTo>
                <a:cubicBezTo>
                  <a:pt x="11192" y="12166"/>
                  <a:pt x="11158" y="12132"/>
                  <a:pt x="11124" y="12098"/>
                </a:cubicBezTo>
                <a:cubicBezTo>
                  <a:pt x="11107" y="12081"/>
                  <a:pt x="11090" y="12064"/>
                  <a:pt x="11073" y="12047"/>
                </a:cubicBezTo>
                <a:cubicBezTo>
                  <a:pt x="11107" y="11978"/>
                  <a:pt x="11141" y="11910"/>
                  <a:pt x="11124" y="11842"/>
                </a:cubicBezTo>
                <a:cubicBezTo>
                  <a:pt x="11124" y="11825"/>
                  <a:pt x="11124" y="11790"/>
                  <a:pt x="11124" y="11773"/>
                </a:cubicBezTo>
                <a:cubicBezTo>
                  <a:pt x="11192" y="11773"/>
                  <a:pt x="11244" y="11790"/>
                  <a:pt x="11312" y="11825"/>
                </a:cubicBezTo>
                <a:lnTo>
                  <a:pt x="11363" y="11825"/>
                </a:lnTo>
                <a:cubicBezTo>
                  <a:pt x="11395" y="11835"/>
                  <a:pt x="11440" y="11859"/>
                  <a:pt x="11462" y="11859"/>
                </a:cubicBezTo>
                <a:cubicBezTo>
                  <a:pt x="11474" y="11859"/>
                  <a:pt x="11479" y="11850"/>
                  <a:pt x="11466" y="11825"/>
                </a:cubicBezTo>
                <a:cubicBezTo>
                  <a:pt x="11449" y="11790"/>
                  <a:pt x="11449" y="11756"/>
                  <a:pt x="11431" y="11722"/>
                </a:cubicBezTo>
                <a:lnTo>
                  <a:pt x="11483" y="11722"/>
                </a:lnTo>
                <a:cubicBezTo>
                  <a:pt x="11551" y="11756"/>
                  <a:pt x="11585" y="11773"/>
                  <a:pt x="11619" y="11773"/>
                </a:cubicBezTo>
                <a:cubicBezTo>
                  <a:pt x="11654" y="11739"/>
                  <a:pt x="11705" y="11705"/>
                  <a:pt x="11756" y="11705"/>
                </a:cubicBezTo>
                <a:cubicBezTo>
                  <a:pt x="11790" y="11705"/>
                  <a:pt x="11773" y="11637"/>
                  <a:pt x="11722" y="11585"/>
                </a:cubicBezTo>
                <a:cubicBezTo>
                  <a:pt x="11706" y="11554"/>
                  <a:pt x="11705" y="11544"/>
                  <a:pt x="11713" y="11544"/>
                </a:cubicBezTo>
                <a:cubicBezTo>
                  <a:pt x="11722" y="11544"/>
                  <a:pt x="11745" y="11559"/>
                  <a:pt x="11773" y="11568"/>
                </a:cubicBezTo>
                <a:cubicBezTo>
                  <a:pt x="11807" y="11588"/>
                  <a:pt x="11830" y="11595"/>
                  <a:pt x="11845" y="11595"/>
                </a:cubicBezTo>
                <a:cubicBezTo>
                  <a:pt x="11869" y="11595"/>
                  <a:pt x="11876" y="11579"/>
                  <a:pt x="11876" y="11568"/>
                </a:cubicBezTo>
                <a:cubicBezTo>
                  <a:pt x="11876" y="11500"/>
                  <a:pt x="11859" y="11432"/>
                  <a:pt x="11859" y="11363"/>
                </a:cubicBezTo>
                <a:lnTo>
                  <a:pt x="11859" y="11363"/>
                </a:lnTo>
                <a:cubicBezTo>
                  <a:pt x="11884" y="11383"/>
                  <a:pt x="11908" y="11403"/>
                  <a:pt x="11928" y="11423"/>
                </a:cubicBezTo>
                <a:lnTo>
                  <a:pt x="11928" y="11423"/>
                </a:lnTo>
                <a:lnTo>
                  <a:pt x="2905" y="1"/>
                </a:lnTo>
                <a:close/>
              </a:path>
            </a:pathLst>
          </a:custGeom>
          <a:solidFill>
            <a:schemeClr val="accent4"/>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977" name="TextBox 4"/>
          <p:cNvSpPr txBox="1"/>
          <p:nvPr/>
        </p:nvSpPr>
        <p:spPr>
          <a:xfrm>
            <a:off x="1243264" y="743284"/>
            <a:ext cx="6831262" cy="4968240"/>
          </a:xfrm>
          <a:prstGeom prst="rect"/>
          <a:noFill/>
        </p:spPr>
        <p:txBody>
          <a:bodyPr rtlCol="0" wrap="square">
            <a:spAutoFit/>
          </a:bodyPr>
          <a:p>
            <a:pPr algn="l"/>
            <a:r>
              <a:rPr sz="2000" lang="en-US"/>
              <a:t>Qualifying music as popular is a value judgment indicating the important place music occupies in everyday life, as a highly subjective aesthetic experience, as an essential part of shared social activities, as a mediated and mass-produced cultural product and as a means for engagement with power and with Otherness (Harrington </a:t>
            </a:r>
          </a:p>
          <a:p>
            <a:pPr algn="l"/>
            <a:r>
              <a:rPr sz="2000" lang="en-US"/>
              <a:t>and Bielby, 2001). When examined through the prism of contact, friction, and capital, popular music is, therefore, better understood as an umbrella term encompassing a wide variety of genres, practices, and meanings that go beyond its general association with Anglo-American inspired pop culture.</a:t>
            </a:r>
          </a:p>
          <a:p>
            <a:pPr algn="l"/>
            <a:endParaRPr lang="en-US"/>
          </a:p>
        </p:txBody>
      </p:sp>
      <p:pic>
        <p:nvPicPr>
          <p:cNvPr id="2097187"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166077" y="4066313"/>
            <a:ext cx="1077187" cy="1077187"/>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28747" fill="hold" id="6"/>
                                        <p:tgtEl>
                                          <p:spTgt spid="209718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978" name="TextBox 3"/>
          <p:cNvSpPr txBox="1"/>
          <p:nvPr/>
        </p:nvSpPr>
        <p:spPr>
          <a:xfrm>
            <a:off x="1737895" y="1871578"/>
            <a:ext cx="6296526" cy="2059940"/>
          </a:xfrm>
          <a:prstGeom prst="rect"/>
          <a:noFill/>
        </p:spPr>
        <p:txBody>
          <a:bodyPr rtlCol="0" wrap="square">
            <a:spAutoFit/>
          </a:bodyPr>
          <a:p>
            <a:pPr algn="l"/>
            <a:r>
              <a:rPr b="1" sz="3200" lang="en-US">
                <a:latin typeface="Amasis MT Pro Black" panose="02040A04050005020304" pitchFamily="18" charset="0"/>
              </a:rPr>
              <a:t>Popular Music and Musicians in Society: From the Local to the Global</a:t>
            </a:r>
          </a:p>
          <a:p>
            <a:pPr algn="l"/>
            <a:endParaRPr lang="en-US"/>
          </a:p>
        </p:txBody>
      </p:sp>
      <p:pic>
        <p:nvPicPr>
          <p:cNvPr id="2097232"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330953" y="3931517"/>
            <a:ext cx="1102918" cy="110291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78976" fill="hold" id="6"/>
                                        <p:tgtEl>
                                          <p:spTgt spid="20972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3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983" name="TextBox 2"/>
          <p:cNvSpPr txBox="1"/>
          <p:nvPr/>
        </p:nvSpPr>
        <p:spPr>
          <a:xfrm>
            <a:off x="982578" y="678924"/>
            <a:ext cx="7178843" cy="4282440"/>
          </a:xfrm>
          <a:prstGeom prst="rect"/>
          <a:noFill/>
        </p:spPr>
        <p:txBody>
          <a:bodyPr rtlCol="0" wrap="square">
            <a:spAutoFit/>
          </a:bodyPr>
          <a:p>
            <a:pPr algn="l"/>
            <a:r>
              <a:rPr sz="1600" lang="en-US"/>
              <a:t>When the terms globalization and music are put together, they tend to conjure up critical reflections regardingthe notions of culture, place, and identity. They also underline anthropological and ethnomusicological understandings of music making as an important catalyst in the generating of various representations and ideologies associated with such notions. Indeed, music participates at once in the reinforcing of boundaries of culture and identity and in subverting them. It is no surprise, then, that music should be just as implicated in subject formation and identity politics, particularly in ‘playing out’ a sense of common nationhood or belonging in a context marked by uneven transnational social, cultural, political and economic transactions. Taking that into account, popular music makes a compelling case for elucidating the complex dynamics of globalization, not only because it is popular, but because music is highly mediated, is deeply invested in meaning, and has proven to be an extremely mobile and resourceful form of capital.</a:t>
            </a:r>
          </a:p>
        </p:txBody>
      </p:sp>
      <p:pic>
        <p:nvPicPr>
          <p:cNvPr id="2097189"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8067086" y="3718426"/>
            <a:ext cx="1076914" cy="1076914"/>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blinds dir="vert"/>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78976" fill="hold" id="6"/>
                                        <p:tgtEl>
                                          <p:spTgt spid="209718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8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10" name="Shape 1075"/>
        <p:cNvGrpSpPr/>
        <p:nvPr/>
      </p:nvGrpSpPr>
      <p:grpSpPr>
        <a:xfrm>
          <a:off x="0" y="0"/>
          <a:ext cx="0" cy="0"/>
          <a:chOff x="0" y="0"/>
          <a:chExt cx="0" cy="0"/>
        </a:xfrm>
      </p:grpSpPr>
      <p:sp>
        <p:nvSpPr>
          <p:cNvPr id="1048991" name="Google Shape;1076;p52"/>
          <p:cNvSpPr/>
          <p:nvPr/>
        </p:nvSpPr>
        <p:spPr>
          <a:xfrm>
            <a:off x="542325" y="1026776"/>
            <a:ext cx="6009316" cy="2809370"/>
          </a:xfrm>
          <a:custGeom>
            <a:avLst/>
            <a:ahLst/>
            <a:rect l="l" t="t" r="r" b="b"/>
            <a:pathLst>
              <a:path w="29423" h="26963" extrusionOk="0">
                <a:moveTo>
                  <a:pt x="35" y="24075"/>
                </a:moveTo>
                <a:cubicBezTo>
                  <a:pt x="120" y="24126"/>
                  <a:pt x="223" y="24177"/>
                  <a:pt x="308" y="24228"/>
                </a:cubicBezTo>
                <a:cubicBezTo>
                  <a:pt x="445" y="24382"/>
                  <a:pt x="616" y="24519"/>
                  <a:pt x="803" y="24604"/>
                </a:cubicBezTo>
                <a:cubicBezTo>
                  <a:pt x="923" y="24673"/>
                  <a:pt x="1043" y="24707"/>
                  <a:pt x="1179" y="24741"/>
                </a:cubicBezTo>
                <a:cubicBezTo>
                  <a:pt x="1179" y="24758"/>
                  <a:pt x="1179" y="24758"/>
                  <a:pt x="1179" y="24775"/>
                </a:cubicBezTo>
                <a:cubicBezTo>
                  <a:pt x="1214" y="24843"/>
                  <a:pt x="1265" y="24895"/>
                  <a:pt x="1350" y="24912"/>
                </a:cubicBezTo>
                <a:cubicBezTo>
                  <a:pt x="1555" y="24929"/>
                  <a:pt x="1709" y="24861"/>
                  <a:pt x="1897" y="24878"/>
                </a:cubicBezTo>
                <a:cubicBezTo>
                  <a:pt x="1931" y="24861"/>
                  <a:pt x="1965" y="24861"/>
                  <a:pt x="2000" y="24843"/>
                </a:cubicBezTo>
                <a:lnTo>
                  <a:pt x="2000" y="24792"/>
                </a:lnTo>
                <a:cubicBezTo>
                  <a:pt x="2136" y="24741"/>
                  <a:pt x="2273" y="24724"/>
                  <a:pt x="2410" y="24741"/>
                </a:cubicBezTo>
                <a:cubicBezTo>
                  <a:pt x="2563" y="24741"/>
                  <a:pt x="2717" y="24707"/>
                  <a:pt x="2837" y="24621"/>
                </a:cubicBezTo>
                <a:cubicBezTo>
                  <a:pt x="2854" y="24621"/>
                  <a:pt x="2854" y="24604"/>
                  <a:pt x="2854" y="24604"/>
                </a:cubicBezTo>
                <a:lnTo>
                  <a:pt x="3606" y="24861"/>
                </a:lnTo>
                <a:lnTo>
                  <a:pt x="3606" y="24878"/>
                </a:lnTo>
                <a:lnTo>
                  <a:pt x="3606" y="25083"/>
                </a:lnTo>
                <a:cubicBezTo>
                  <a:pt x="3606" y="25100"/>
                  <a:pt x="3623" y="25117"/>
                  <a:pt x="3623" y="25117"/>
                </a:cubicBezTo>
                <a:cubicBezTo>
                  <a:pt x="3657" y="25134"/>
                  <a:pt x="3708" y="25151"/>
                  <a:pt x="3725" y="25151"/>
                </a:cubicBezTo>
                <a:cubicBezTo>
                  <a:pt x="3776" y="25134"/>
                  <a:pt x="3845" y="25100"/>
                  <a:pt x="3896" y="25049"/>
                </a:cubicBezTo>
                <a:cubicBezTo>
                  <a:pt x="3947" y="24997"/>
                  <a:pt x="3999" y="25014"/>
                  <a:pt x="4084" y="25083"/>
                </a:cubicBezTo>
                <a:cubicBezTo>
                  <a:pt x="4101" y="25100"/>
                  <a:pt x="4135" y="25100"/>
                  <a:pt x="4135" y="25100"/>
                </a:cubicBezTo>
                <a:cubicBezTo>
                  <a:pt x="4187" y="24980"/>
                  <a:pt x="4426" y="25117"/>
                  <a:pt x="4511" y="25049"/>
                </a:cubicBezTo>
                <a:cubicBezTo>
                  <a:pt x="4562" y="24997"/>
                  <a:pt x="4614" y="24980"/>
                  <a:pt x="4682" y="24997"/>
                </a:cubicBezTo>
                <a:cubicBezTo>
                  <a:pt x="4819" y="25031"/>
                  <a:pt x="4870" y="24963"/>
                  <a:pt x="4973" y="24929"/>
                </a:cubicBezTo>
                <a:lnTo>
                  <a:pt x="5143" y="24895"/>
                </a:lnTo>
                <a:lnTo>
                  <a:pt x="5195" y="24912"/>
                </a:lnTo>
                <a:cubicBezTo>
                  <a:pt x="5263" y="24963"/>
                  <a:pt x="5348" y="24997"/>
                  <a:pt x="5348" y="25066"/>
                </a:cubicBezTo>
                <a:cubicBezTo>
                  <a:pt x="5365" y="25134"/>
                  <a:pt x="5331" y="25168"/>
                  <a:pt x="5280" y="25168"/>
                </a:cubicBezTo>
                <a:cubicBezTo>
                  <a:pt x="5178" y="25168"/>
                  <a:pt x="5092" y="25168"/>
                  <a:pt x="5075" y="25271"/>
                </a:cubicBezTo>
                <a:cubicBezTo>
                  <a:pt x="5007" y="25271"/>
                  <a:pt x="4921" y="25271"/>
                  <a:pt x="4836" y="25271"/>
                </a:cubicBezTo>
                <a:cubicBezTo>
                  <a:pt x="4819" y="25271"/>
                  <a:pt x="4836" y="25322"/>
                  <a:pt x="4836" y="25356"/>
                </a:cubicBezTo>
                <a:cubicBezTo>
                  <a:pt x="4887" y="25407"/>
                  <a:pt x="4819" y="25373"/>
                  <a:pt x="4887" y="25390"/>
                </a:cubicBezTo>
                <a:cubicBezTo>
                  <a:pt x="4990" y="25424"/>
                  <a:pt x="5092" y="25459"/>
                  <a:pt x="5212" y="25476"/>
                </a:cubicBezTo>
                <a:cubicBezTo>
                  <a:pt x="5280" y="25493"/>
                  <a:pt x="5331" y="25493"/>
                  <a:pt x="5348" y="25441"/>
                </a:cubicBezTo>
                <a:cubicBezTo>
                  <a:pt x="5365" y="25407"/>
                  <a:pt x="5417" y="25390"/>
                  <a:pt x="5485" y="25390"/>
                </a:cubicBezTo>
                <a:cubicBezTo>
                  <a:pt x="5605" y="25424"/>
                  <a:pt x="5724" y="25459"/>
                  <a:pt x="5741" y="25322"/>
                </a:cubicBezTo>
                <a:cubicBezTo>
                  <a:pt x="5827" y="25322"/>
                  <a:pt x="5946" y="25356"/>
                  <a:pt x="5998" y="25305"/>
                </a:cubicBezTo>
                <a:cubicBezTo>
                  <a:pt x="6032" y="25271"/>
                  <a:pt x="6100" y="25322"/>
                  <a:pt x="6134" y="25356"/>
                </a:cubicBezTo>
                <a:cubicBezTo>
                  <a:pt x="6186" y="25407"/>
                  <a:pt x="6186" y="25441"/>
                  <a:pt x="6169" y="25476"/>
                </a:cubicBezTo>
                <a:cubicBezTo>
                  <a:pt x="6117" y="25544"/>
                  <a:pt x="6186" y="25647"/>
                  <a:pt x="6305" y="25681"/>
                </a:cubicBezTo>
                <a:cubicBezTo>
                  <a:pt x="6356" y="25698"/>
                  <a:pt x="6408" y="25715"/>
                  <a:pt x="6459" y="25732"/>
                </a:cubicBezTo>
                <a:cubicBezTo>
                  <a:pt x="6544" y="25800"/>
                  <a:pt x="6647" y="25817"/>
                  <a:pt x="6749" y="25766"/>
                </a:cubicBezTo>
                <a:cubicBezTo>
                  <a:pt x="6835" y="25749"/>
                  <a:pt x="6903" y="25715"/>
                  <a:pt x="6972" y="25681"/>
                </a:cubicBezTo>
                <a:cubicBezTo>
                  <a:pt x="7006" y="25664"/>
                  <a:pt x="7040" y="25629"/>
                  <a:pt x="7074" y="25647"/>
                </a:cubicBezTo>
                <a:cubicBezTo>
                  <a:pt x="7262" y="25766"/>
                  <a:pt x="7330" y="25681"/>
                  <a:pt x="7450" y="25681"/>
                </a:cubicBezTo>
                <a:cubicBezTo>
                  <a:pt x="7604" y="25681"/>
                  <a:pt x="7604" y="25612"/>
                  <a:pt x="7467" y="25407"/>
                </a:cubicBezTo>
                <a:cubicBezTo>
                  <a:pt x="7518" y="25407"/>
                  <a:pt x="7570" y="25373"/>
                  <a:pt x="7621" y="25339"/>
                </a:cubicBezTo>
                <a:cubicBezTo>
                  <a:pt x="7672" y="25288"/>
                  <a:pt x="7740" y="25322"/>
                  <a:pt x="7809" y="25424"/>
                </a:cubicBezTo>
                <a:cubicBezTo>
                  <a:pt x="7843" y="25459"/>
                  <a:pt x="7860" y="25510"/>
                  <a:pt x="7894" y="25561"/>
                </a:cubicBezTo>
                <a:cubicBezTo>
                  <a:pt x="7963" y="25527"/>
                  <a:pt x="8099" y="25647"/>
                  <a:pt x="8133" y="25578"/>
                </a:cubicBezTo>
                <a:cubicBezTo>
                  <a:pt x="8151" y="25561"/>
                  <a:pt x="8133" y="25544"/>
                  <a:pt x="8133" y="25510"/>
                </a:cubicBezTo>
                <a:cubicBezTo>
                  <a:pt x="8219" y="25510"/>
                  <a:pt x="8321" y="25578"/>
                  <a:pt x="8424" y="25612"/>
                </a:cubicBezTo>
                <a:lnTo>
                  <a:pt x="8441" y="25612"/>
                </a:lnTo>
                <a:cubicBezTo>
                  <a:pt x="8475" y="25664"/>
                  <a:pt x="8526" y="25698"/>
                  <a:pt x="8578" y="25732"/>
                </a:cubicBezTo>
                <a:cubicBezTo>
                  <a:pt x="8731" y="25817"/>
                  <a:pt x="8902" y="25869"/>
                  <a:pt x="9090" y="25886"/>
                </a:cubicBezTo>
                <a:cubicBezTo>
                  <a:pt x="9193" y="25920"/>
                  <a:pt x="9278" y="25937"/>
                  <a:pt x="9381" y="25937"/>
                </a:cubicBezTo>
                <a:cubicBezTo>
                  <a:pt x="9415" y="25954"/>
                  <a:pt x="9449" y="25971"/>
                  <a:pt x="9483" y="25988"/>
                </a:cubicBezTo>
                <a:cubicBezTo>
                  <a:pt x="9517" y="26074"/>
                  <a:pt x="9552" y="26125"/>
                  <a:pt x="9603" y="26193"/>
                </a:cubicBezTo>
                <a:cubicBezTo>
                  <a:pt x="9928" y="26210"/>
                  <a:pt x="10218" y="26330"/>
                  <a:pt x="10440" y="26552"/>
                </a:cubicBezTo>
                <a:cubicBezTo>
                  <a:pt x="10491" y="26552"/>
                  <a:pt x="10526" y="26535"/>
                  <a:pt x="10560" y="26535"/>
                </a:cubicBezTo>
                <a:cubicBezTo>
                  <a:pt x="10628" y="26535"/>
                  <a:pt x="10679" y="26501"/>
                  <a:pt x="10696" y="26450"/>
                </a:cubicBezTo>
                <a:lnTo>
                  <a:pt x="10696" y="26415"/>
                </a:lnTo>
                <a:cubicBezTo>
                  <a:pt x="10748" y="26381"/>
                  <a:pt x="10799" y="26364"/>
                  <a:pt x="10833" y="26330"/>
                </a:cubicBezTo>
                <a:lnTo>
                  <a:pt x="10833" y="26330"/>
                </a:lnTo>
                <a:cubicBezTo>
                  <a:pt x="10884" y="26279"/>
                  <a:pt x="10953" y="26245"/>
                  <a:pt x="11021" y="26193"/>
                </a:cubicBezTo>
                <a:lnTo>
                  <a:pt x="11004" y="26159"/>
                </a:lnTo>
                <a:cubicBezTo>
                  <a:pt x="11038" y="26125"/>
                  <a:pt x="11072" y="26074"/>
                  <a:pt x="11072" y="26022"/>
                </a:cubicBezTo>
                <a:cubicBezTo>
                  <a:pt x="11158" y="26057"/>
                  <a:pt x="11226" y="26074"/>
                  <a:pt x="11311" y="26091"/>
                </a:cubicBezTo>
                <a:cubicBezTo>
                  <a:pt x="11534" y="26040"/>
                  <a:pt x="11790" y="26040"/>
                  <a:pt x="12012" y="26091"/>
                </a:cubicBezTo>
                <a:cubicBezTo>
                  <a:pt x="12012" y="26091"/>
                  <a:pt x="12012" y="26074"/>
                  <a:pt x="12012" y="26074"/>
                </a:cubicBezTo>
                <a:lnTo>
                  <a:pt x="12217" y="26108"/>
                </a:lnTo>
                <a:lnTo>
                  <a:pt x="12320" y="26210"/>
                </a:lnTo>
                <a:cubicBezTo>
                  <a:pt x="12371" y="26245"/>
                  <a:pt x="12422" y="26279"/>
                  <a:pt x="12473" y="26330"/>
                </a:cubicBezTo>
                <a:cubicBezTo>
                  <a:pt x="12490" y="26330"/>
                  <a:pt x="12508" y="26313"/>
                  <a:pt x="12508" y="26313"/>
                </a:cubicBezTo>
                <a:cubicBezTo>
                  <a:pt x="12542" y="26296"/>
                  <a:pt x="12559" y="26262"/>
                  <a:pt x="12576" y="26245"/>
                </a:cubicBezTo>
                <a:cubicBezTo>
                  <a:pt x="12610" y="26227"/>
                  <a:pt x="12695" y="26245"/>
                  <a:pt x="12747" y="26296"/>
                </a:cubicBezTo>
                <a:cubicBezTo>
                  <a:pt x="12798" y="26330"/>
                  <a:pt x="12832" y="26381"/>
                  <a:pt x="12832" y="26432"/>
                </a:cubicBezTo>
                <a:cubicBezTo>
                  <a:pt x="12849" y="26450"/>
                  <a:pt x="12849" y="26467"/>
                  <a:pt x="12849" y="26467"/>
                </a:cubicBezTo>
                <a:cubicBezTo>
                  <a:pt x="12883" y="26569"/>
                  <a:pt x="12901" y="26586"/>
                  <a:pt x="12986" y="26586"/>
                </a:cubicBezTo>
                <a:cubicBezTo>
                  <a:pt x="13071" y="26586"/>
                  <a:pt x="13140" y="26620"/>
                  <a:pt x="13191" y="26689"/>
                </a:cubicBezTo>
                <a:lnTo>
                  <a:pt x="13276" y="26774"/>
                </a:lnTo>
                <a:cubicBezTo>
                  <a:pt x="13328" y="26757"/>
                  <a:pt x="13379" y="26740"/>
                  <a:pt x="13430" y="26723"/>
                </a:cubicBezTo>
                <a:cubicBezTo>
                  <a:pt x="13447" y="26706"/>
                  <a:pt x="13464" y="26672"/>
                  <a:pt x="13481" y="26620"/>
                </a:cubicBezTo>
                <a:cubicBezTo>
                  <a:pt x="13481" y="26569"/>
                  <a:pt x="13481" y="26501"/>
                  <a:pt x="13481" y="26432"/>
                </a:cubicBezTo>
                <a:lnTo>
                  <a:pt x="13857" y="26398"/>
                </a:lnTo>
                <a:cubicBezTo>
                  <a:pt x="13909" y="26501"/>
                  <a:pt x="13960" y="26603"/>
                  <a:pt x="14079" y="26586"/>
                </a:cubicBezTo>
                <a:cubicBezTo>
                  <a:pt x="14148" y="26569"/>
                  <a:pt x="14233" y="26586"/>
                  <a:pt x="14302" y="26603"/>
                </a:cubicBezTo>
                <a:cubicBezTo>
                  <a:pt x="14404" y="26586"/>
                  <a:pt x="14490" y="26586"/>
                  <a:pt x="14592" y="26586"/>
                </a:cubicBezTo>
                <a:cubicBezTo>
                  <a:pt x="14592" y="26569"/>
                  <a:pt x="14609" y="26552"/>
                  <a:pt x="14609" y="26535"/>
                </a:cubicBezTo>
                <a:cubicBezTo>
                  <a:pt x="14643" y="26552"/>
                  <a:pt x="14695" y="26569"/>
                  <a:pt x="14729" y="26586"/>
                </a:cubicBezTo>
                <a:cubicBezTo>
                  <a:pt x="14797" y="26586"/>
                  <a:pt x="14865" y="26603"/>
                  <a:pt x="14917" y="26603"/>
                </a:cubicBezTo>
                <a:lnTo>
                  <a:pt x="14883" y="26620"/>
                </a:lnTo>
                <a:cubicBezTo>
                  <a:pt x="15105" y="26672"/>
                  <a:pt x="15293" y="26774"/>
                  <a:pt x="15463" y="26928"/>
                </a:cubicBezTo>
                <a:cubicBezTo>
                  <a:pt x="15532" y="26911"/>
                  <a:pt x="15600" y="26928"/>
                  <a:pt x="15686" y="26945"/>
                </a:cubicBezTo>
                <a:cubicBezTo>
                  <a:pt x="15703" y="26928"/>
                  <a:pt x="15737" y="26928"/>
                  <a:pt x="15754" y="26911"/>
                </a:cubicBezTo>
                <a:cubicBezTo>
                  <a:pt x="15925" y="26894"/>
                  <a:pt x="16079" y="26911"/>
                  <a:pt x="16215" y="26962"/>
                </a:cubicBezTo>
                <a:cubicBezTo>
                  <a:pt x="16386" y="26860"/>
                  <a:pt x="16574" y="26808"/>
                  <a:pt x="16762" y="26808"/>
                </a:cubicBezTo>
                <a:lnTo>
                  <a:pt x="16796" y="26808"/>
                </a:lnTo>
                <a:lnTo>
                  <a:pt x="16865" y="26808"/>
                </a:lnTo>
                <a:cubicBezTo>
                  <a:pt x="16899" y="26757"/>
                  <a:pt x="16933" y="26723"/>
                  <a:pt x="16967" y="26706"/>
                </a:cubicBezTo>
                <a:cubicBezTo>
                  <a:pt x="17001" y="26655"/>
                  <a:pt x="17052" y="26638"/>
                  <a:pt x="17104" y="26603"/>
                </a:cubicBezTo>
                <a:lnTo>
                  <a:pt x="17104" y="26603"/>
                </a:lnTo>
                <a:lnTo>
                  <a:pt x="17155" y="26586"/>
                </a:lnTo>
                <a:cubicBezTo>
                  <a:pt x="17138" y="26569"/>
                  <a:pt x="17138" y="26552"/>
                  <a:pt x="17138" y="26535"/>
                </a:cubicBezTo>
                <a:cubicBezTo>
                  <a:pt x="17138" y="26467"/>
                  <a:pt x="17172" y="26398"/>
                  <a:pt x="17223" y="26347"/>
                </a:cubicBezTo>
                <a:cubicBezTo>
                  <a:pt x="17240" y="26313"/>
                  <a:pt x="17292" y="26347"/>
                  <a:pt x="17326" y="26347"/>
                </a:cubicBezTo>
                <a:cubicBezTo>
                  <a:pt x="17360" y="26364"/>
                  <a:pt x="17411" y="26381"/>
                  <a:pt x="17445" y="26381"/>
                </a:cubicBezTo>
                <a:cubicBezTo>
                  <a:pt x="17497" y="26381"/>
                  <a:pt x="17514" y="26330"/>
                  <a:pt x="17497" y="26279"/>
                </a:cubicBezTo>
                <a:cubicBezTo>
                  <a:pt x="17480" y="26245"/>
                  <a:pt x="17463" y="26142"/>
                  <a:pt x="17445" y="26091"/>
                </a:cubicBezTo>
                <a:lnTo>
                  <a:pt x="17907" y="26040"/>
                </a:lnTo>
                <a:cubicBezTo>
                  <a:pt x="17941" y="26074"/>
                  <a:pt x="17958" y="26125"/>
                  <a:pt x="17975" y="26176"/>
                </a:cubicBezTo>
                <a:cubicBezTo>
                  <a:pt x="17975" y="26245"/>
                  <a:pt x="17975" y="26296"/>
                  <a:pt x="17975" y="26364"/>
                </a:cubicBezTo>
                <a:cubicBezTo>
                  <a:pt x="17975" y="26398"/>
                  <a:pt x="18043" y="26484"/>
                  <a:pt x="18061" y="26467"/>
                </a:cubicBezTo>
                <a:cubicBezTo>
                  <a:pt x="18163" y="26415"/>
                  <a:pt x="18283" y="26415"/>
                  <a:pt x="18368" y="26467"/>
                </a:cubicBezTo>
                <a:cubicBezTo>
                  <a:pt x="18471" y="26432"/>
                  <a:pt x="18556" y="26415"/>
                  <a:pt x="18659" y="26398"/>
                </a:cubicBezTo>
                <a:cubicBezTo>
                  <a:pt x="18727" y="26381"/>
                  <a:pt x="18812" y="26381"/>
                  <a:pt x="18881" y="26381"/>
                </a:cubicBezTo>
                <a:cubicBezTo>
                  <a:pt x="18966" y="26415"/>
                  <a:pt x="19034" y="26381"/>
                  <a:pt x="19086" y="26313"/>
                </a:cubicBezTo>
                <a:cubicBezTo>
                  <a:pt x="19154" y="26227"/>
                  <a:pt x="19257" y="26245"/>
                  <a:pt x="19359" y="26381"/>
                </a:cubicBezTo>
                <a:cubicBezTo>
                  <a:pt x="19359" y="26279"/>
                  <a:pt x="19325" y="26193"/>
                  <a:pt x="19291" y="26108"/>
                </a:cubicBezTo>
                <a:cubicBezTo>
                  <a:pt x="19240" y="26040"/>
                  <a:pt x="19240" y="25954"/>
                  <a:pt x="19308" y="25903"/>
                </a:cubicBezTo>
                <a:lnTo>
                  <a:pt x="19923" y="25834"/>
                </a:lnTo>
                <a:cubicBezTo>
                  <a:pt x="20043" y="26005"/>
                  <a:pt x="20043" y="26005"/>
                  <a:pt x="20145" y="25988"/>
                </a:cubicBezTo>
                <a:cubicBezTo>
                  <a:pt x="20162" y="25988"/>
                  <a:pt x="20179" y="25988"/>
                  <a:pt x="20213" y="25971"/>
                </a:cubicBezTo>
                <a:cubicBezTo>
                  <a:pt x="20265" y="25988"/>
                  <a:pt x="20299" y="26022"/>
                  <a:pt x="20316" y="26074"/>
                </a:cubicBezTo>
                <a:cubicBezTo>
                  <a:pt x="20350" y="26108"/>
                  <a:pt x="20350" y="26159"/>
                  <a:pt x="20333" y="26210"/>
                </a:cubicBezTo>
                <a:cubicBezTo>
                  <a:pt x="20333" y="26227"/>
                  <a:pt x="20316" y="26227"/>
                  <a:pt x="20316" y="26245"/>
                </a:cubicBezTo>
                <a:cubicBezTo>
                  <a:pt x="20282" y="26262"/>
                  <a:pt x="20248" y="26262"/>
                  <a:pt x="20196" y="26279"/>
                </a:cubicBezTo>
                <a:lnTo>
                  <a:pt x="20196" y="26279"/>
                </a:lnTo>
                <a:cubicBezTo>
                  <a:pt x="20282" y="26381"/>
                  <a:pt x="20367" y="26484"/>
                  <a:pt x="20436" y="26586"/>
                </a:cubicBezTo>
                <a:cubicBezTo>
                  <a:pt x="20470" y="26603"/>
                  <a:pt x="20504" y="26586"/>
                  <a:pt x="20538" y="26569"/>
                </a:cubicBezTo>
                <a:cubicBezTo>
                  <a:pt x="20641" y="26518"/>
                  <a:pt x="20743" y="26450"/>
                  <a:pt x="20829" y="26364"/>
                </a:cubicBezTo>
                <a:cubicBezTo>
                  <a:pt x="20863" y="26330"/>
                  <a:pt x="20880" y="26296"/>
                  <a:pt x="20880" y="26245"/>
                </a:cubicBezTo>
                <a:cubicBezTo>
                  <a:pt x="21136" y="26313"/>
                  <a:pt x="21392" y="26227"/>
                  <a:pt x="21580" y="26057"/>
                </a:cubicBezTo>
                <a:cubicBezTo>
                  <a:pt x="21614" y="26057"/>
                  <a:pt x="21649" y="26057"/>
                  <a:pt x="21683" y="26057"/>
                </a:cubicBezTo>
                <a:cubicBezTo>
                  <a:pt x="21717" y="26022"/>
                  <a:pt x="21751" y="26074"/>
                  <a:pt x="21785" y="26125"/>
                </a:cubicBezTo>
                <a:cubicBezTo>
                  <a:pt x="21820" y="26193"/>
                  <a:pt x="21905" y="26227"/>
                  <a:pt x="21990" y="26227"/>
                </a:cubicBezTo>
                <a:cubicBezTo>
                  <a:pt x="22025" y="26227"/>
                  <a:pt x="22059" y="26210"/>
                  <a:pt x="22093" y="26193"/>
                </a:cubicBezTo>
                <a:cubicBezTo>
                  <a:pt x="22127" y="26176"/>
                  <a:pt x="22144" y="26142"/>
                  <a:pt x="22161" y="26125"/>
                </a:cubicBezTo>
                <a:cubicBezTo>
                  <a:pt x="22247" y="26005"/>
                  <a:pt x="22418" y="25954"/>
                  <a:pt x="22537" y="26022"/>
                </a:cubicBezTo>
                <a:cubicBezTo>
                  <a:pt x="22571" y="26022"/>
                  <a:pt x="22605" y="26040"/>
                  <a:pt x="22623" y="26040"/>
                </a:cubicBezTo>
                <a:cubicBezTo>
                  <a:pt x="22742" y="26057"/>
                  <a:pt x="22845" y="26040"/>
                  <a:pt x="22862" y="25903"/>
                </a:cubicBezTo>
                <a:cubicBezTo>
                  <a:pt x="22862" y="25886"/>
                  <a:pt x="22862" y="25869"/>
                  <a:pt x="22879" y="25869"/>
                </a:cubicBezTo>
                <a:cubicBezTo>
                  <a:pt x="22862" y="25834"/>
                  <a:pt x="22845" y="25817"/>
                  <a:pt x="22845" y="25783"/>
                </a:cubicBezTo>
                <a:cubicBezTo>
                  <a:pt x="22845" y="25715"/>
                  <a:pt x="22845" y="25647"/>
                  <a:pt x="22862" y="25595"/>
                </a:cubicBezTo>
                <a:cubicBezTo>
                  <a:pt x="22998" y="25561"/>
                  <a:pt x="23067" y="25459"/>
                  <a:pt x="23169" y="25390"/>
                </a:cubicBezTo>
                <a:cubicBezTo>
                  <a:pt x="23238" y="25424"/>
                  <a:pt x="23323" y="25441"/>
                  <a:pt x="23238" y="25305"/>
                </a:cubicBezTo>
                <a:cubicBezTo>
                  <a:pt x="23221" y="25288"/>
                  <a:pt x="23221" y="25254"/>
                  <a:pt x="23238" y="25236"/>
                </a:cubicBezTo>
                <a:cubicBezTo>
                  <a:pt x="23272" y="25219"/>
                  <a:pt x="23306" y="25185"/>
                  <a:pt x="23357" y="25168"/>
                </a:cubicBezTo>
                <a:cubicBezTo>
                  <a:pt x="23357" y="25168"/>
                  <a:pt x="23391" y="25168"/>
                  <a:pt x="23391" y="25202"/>
                </a:cubicBezTo>
                <a:cubicBezTo>
                  <a:pt x="23545" y="25271"/>
                  <a:pt x="23665" y="25373"/>
                  <a:pt x="23784" y="25476"/>
                </a:cubicBezTo>
                <a:cubicBezTo>
                  <a:pt x="23802" y="25493"/>
                  <a:pt x="23819" y="25510"/>
                  <a:pt x="23819" y="25527"/>
                </a:cubicBezTo>
                <a:cubicBezTo>
                  <a:pt x="23819" y="25527"/>
                  <a:pt x="23802" y="25578"/>
                  <a:pt x="23802" y="25612"/>
                </a:cubicBezTo>
                <a:cubicBezTo>
                  <a:pt x="23819" y="25681"/>
                  <a:pt x="23836" y="25749"/>
                  <a:pt x="23836" y="25817"/>
                </a:cubicBezTo>
                <a:cubicBezTo>
                  <a:pt x="23938" y="25800"/>
                  <a:pt x="24058" y="25800"/>
                  <a:pt x="24109" y="25698"/>
                </a:cubicBezTo>
                <a:cubicBezTo>
                  <a:pt x="24109" y="25681"/>
                  <a:pt x="24160" y="25698"/>
                  <a:pt x="24177" y="25698"/>
                </a:cubicBezTo>
                <a:cubicBezTo>
                  <a:pt x="24195" y="25698"/>
                  <a:pt x="24212" y="25715"/>
                  <a:pt x="24229" y="25732"/>
                </a:cubicBezTo>
                <a:cubicBezTo>
                  <a:pt x="24587" y="25988"/>
                  <a:pt x="24605" y="25988"/>
                  <a:pt x="24724" y="25817"/>
                </a:cubicBezTo>
                <a:cubicBezTo>
                  <a:pt x="24775" y="25749"/>
                  <a:pt x="24844" y="25783"/>
                  <a:pt x="24929" y="25817"/>
                </a:cubicBezTo>
                <a:cubicBezTo>
                  <a:pt x="24998" y="25852"/>
                  <a:pt x="25049" y="25886"/>
                  <a:pt x="25100" y="25920"/>
                </a:cubicBezTo>
                <a:cubicBezTo>
                  <a:pt x="25117" y="25903"/>
                  <a:pt x="25134" y="25869"/>
                  <a:pt x="25117" y="25834"/>
                </a:cubicBezTo>
                <a:cubicBezTo>
                  <a:pt x="25134" y="25834"/>
                  <a:pt x="25151" y="25852"/>
                  <a:pt x="25168" y="25852"/>
                </a:cubicBezTo>
                <a:cubicBezTo>
                  <a:pt x="25425" y="25800"/>
                  <a:pt x="25698" y="25783"/>
                  <a:pt x="25971" y="25800"/>
                </a:cubicBezTo>
                <a:cubicBezTo>
                  <a:pt x="26023" y="25800"/>
                  <a:pt x="26057" y="25783"/>
                  <a:pt x="26108" y="25749"/>
                </a:cubicBezTo>
                <a:cubicBezTo>
                  <a:pt x="26228" y="25698"/>
                  <a:pt x="26382" y="25698"/>
                  <a:pt x="26484" y="25783"/>
                </a:cubicBezTo>
                <a:cubicBezTo>
                  <a:pt x="26501" y="25783"/>
                  <a:pt x="26518" y="25783"/>
                  <a:pt x="26535" y="25800"/>
                </a:cubicBezTo>
                <a:cubicBezTo>
                  <a:pt x="26604" y="25817"/>
                  <a:pt x="26638" y="25800"/>
                  <a:pt x="26638" y="25681"/>
                </a:cubicBezTo>
                <a:cubicBezTo>
                  <a:pt x="26638" y="25612"/>
                  <a:pt x="26655" y="25544"/>
                  <a:pt x="26689" y="25493"/>
                </a:cubicBezTo>
                <a:cubicBezTo>
                  <a:pt x="26723" y="25441"/>
                  <a:pt x="26775" y="25424"/>
                  <a:pt x="26826" y="25441"/>
                </a:cubicBezTo>
                <a:lnTo>
                  <a:pt x="26843" y="25493"/>
                </a:lnTo>
                <a:cubicBezTo>
                  <a:pt x="26877" y="25595"/>
                  <a:pt x="26962" y="25681"/>
                  <a:pt x="27048" y="25715"/>
                </a:cubicBezTo>
                <a:cubicBezTo>
                  <a:pt x="27150" y="25749"/>
                  <a:pt x="27202" y="25681"/>
                  <a:pt x="27236" y="25612"/>
                </a:cubicBezTo>
                <a:cubicBezTo>
                  <a:pt x="27270" y="25527"/>
                  <a:pt x="27287" y="25441"/>
                  <a:pt x="27304" y="25339"/>
                </a:cubicBezTo>
                <a:lnTo>
                  <a:pt x="27304" y="25322"/>
                </a:lnTo>
                <a:cubicBezTo>
                  <a:pt x="27492" y="25339"/>
                  <a:pt x="27680" y="25254"/>
                  <a:pt x="27800" y="25117"/>
                </a:cubicBezTo>
                <a:cubicBezTo>
                  <a:pt x="27851" y="25117"/>
                  <a:pt x="27902" y="25117"/>
                  <a:pt x="27971" y="25134"/>
                </a:cubicBezTo>
                <a:cubicBezTo>
                  <a:pt x="28107" y="25168"/>
                  <a:pt x="28278" y="25185"/>
                  <a:pt x="28432" y="25151"/>
                </a:cubicBezTo>
                <a:cubicBezTo>
                  <a:pt x="28432" y="25168"/>
                  <a:pt x="28432" y="25185"/>
                  <a:pt x="28432" y="25202"/>
                </a:cubicBezTo>
                <a:cubicBezTo>
                  <a:pt x="28620" y="25134"/>
                  <a:pt x="28825" y="25083"/>
                  <a:pt x="29030" y="25100"/>
                </a:cubicBezTo>
                <a:cubicBezTo>
                  <a:pt x="29098" y="24997"/>
                  <a:pt x="29201" y="24929"/>
                  <a:pt x="29303" y="24878"/>
                </a:cubicBezTo>
                <a:cubicBezTo>
                  <a:pt x="29337" y="24878"/>
                  <a:pt x="29389" y="24861"/>
                  <a:pt x="29423" y="24861"/>
                </a:cubicBezTo>
                <a:lnTo>
                  <a:pt x="29423" y="0"/>
                </a:lnTo>
                <a:lnTo>
                  <a:pt x="0" y="0"/>
                </a:lnTo>
                <a:lnTo>
                  <a:pt x="0" y="24058"/>
                </a:lnTo>
                <a:cubicBezTo>
                  <a:pt x="0" y="24075"/>
                  <a:pt x="18" y="24075"/>
                  <a:pt x="35" y="24075"/>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2" name="Google Shape;1077;p52"/>
          <p:cNvSpPr/>
          <p:nvPr/>
        </p:nvSpPr>
        <p:spPr>
          <a:xfrm>
            <a:off x="1826513" y="1203261"/>
            <a:ext cx="1203496" cy="1201231"/>
          </a:xfrm>
          <a:custGeom>
            <a:avLst/>
            <a:ahLst/>
            <a:rect l="l" t="t" r="r" b="b"/>
            <a:pathLst>
              <a:path w="33456" h="36890" extrusionOk="0">
                <a:moveTo>
                  <a:pt x="35" y="33472"/>
                </a:moveTo>
                <a:cubicBezTo>
                  <a:pt x="86" y="33404"/>
                  <a:pt x="137" y="33336"/>
                  <a:pt x="172" y="33250"/>
                </a:cubicBezTo>
                <a:cubicBezTo>
                  <a:pt x="189" y="33250"/>
                  <a:pt x="206" y="33250"/>
                  <a:pt x="223" y="33250"/>
                </a:cubicBezTo>
                <a:cubicBezTo>
                  <a:pt x="411" y="33336"/>
                  <a:pt x="616" y="33353"/>
                  <a:pt x="804" y="33302"/>
                </a:cubicBezTo>
                <a:cubicBezTo>
                  <a:pt x="941" y="33336"/>
                  <a:pt x="1043" y="33319"/>
                  <a:pt x="1077" y="33233"/>
                </a:cubicBezTo>
                <a:cubicBezTo>
                  <a:pt x="1128" y="33148"/>
                  <a:pt x="1180" y="33148"/>
                  <a:pt x="1214" y="33114"/>
                </a:cubicBezTo>
                <a:cubicBezTo>
                  <a:pt x="1282" y="33114"/>
                  <a:pt x="1334" y="33114"/>
                  <a:pt x="1351" y="33062"/>
                </a:cubicBezTo>
                <a:cubicBezTo>
                  <a:pt x="1573" y="33267"/>
                  <a:pt x="1829" y="33421"/>
                  <a:pt x="2085" y="33558"/>
                </a:cubicBezTo>
                <a:lnTo>
                  <a:pt x="2085" y="33558"/>
                </a:lnTo>
                <a:cubicBezTo>
                  <a:pt x="2085" y="33575"/>
                  <a:pt x="2154" y="33626"/>
                  <a:pt x="2205" y="33660"/>
                </a:cubicBezTo>
                <a:cubicBezTo>
                  <a:pt x="2290" y="33712"/>
                  <a:pt x="2376" y="33729"/>
                  <a:pt x="2444" y="33712"/>
                </a:cubicBezTo>
                <a:lnTo>
                  <a:pt x="2547" y="33763"/>
                </a:lnTo>
                <a:cubicBezTo>
                  <a:pt x="2564" y="33780"/>
                  <a:pt x="2581" y="33780"/>
                  <a:pt x="2598" y="33797"/>
                </a:cubicBezTo>
                <a:cubicBezTo>
                  <a:pt x="2649" y="33900"/>
                  <a:pt x="2700" y="33985"/>
                  <a:pt x="2752" y="34071"/>
                </a:cubicBezTo>
                <a:cubicBezTo>
                  <a:pt x="2803" y="34173"/>
                  <a:pt x="2786" y="34190"/>
                  <a:pt x="2735" y="34207"/>
                </a:cubicBezTo>
                <a:lnTo>
                  <a:pt x="2666" y="34241"/>
                </a:lnTo>
                <a:cubicBezTo>
                  <a:pt x="2598" y="34258"/>
                  <a:pt x="2581" y="34293"/>
                  <a:pt x="2632" y="34395"/>
                </a:cubicBezTo>
                <a:cubicBezTo>
                  <a:pt x="2649" y="34429"/>
                  <a:pt x="2666" y="34481"/>
                  <a:pt x="2683" y="34515"/>
                </a:cubicBezTo>
                <a:cubicBezTo>
                  <a:pt x="2718" y="34617"/>
                  <a:pt x="2786" y="34686"/>
                  <a:pt x="2871" y="34720"/>
                </a:cubicBezTo>
                <a:cubicBezTo>
                  <a:pt x="2905" y="34737"/>
                  <a:pt x="2923" y="34771"/>
                  <a:pt x="2957" y="34788"/>
                </a:cubicBezTo>
                <a:cubicBezTo>
                  <a:pt x="2991" y="34805"/>
                  <a:pt x="3025" y="34822"/>
                  <a:pt x="3059" y="34822"/>
                </a:cubicBezTo>
                <a:cubicBezTo>
                  <a:pt x="3196" y="34822"/>
                  <a:pt x="3264" y="34737"/>
                  <a:pt x="3230" y="34617"/>
                </a:cubicBezTo>
                <a:cubicBezTo>
                  <a:pt x="3213" y="34600"/>
                  <a:pt x="3213" y="34583"/>
                  <a:pt x="3196" y="34566"/>
                </a:cubicBezTo>
                <a:cubicBezTo>
                  <a:pt x="3145" y="34463"/>
                  <a:pt x="3179" y="34344"/>
                  <a:pt x="3281" y="34276"/>
                </a:cubicBezTo>
                <a:cubicBezTo>
                  <a:pt x="3316" y="34241"/>
                  <a:pt x="3435" y="34327"/>
                  <a:pt x="3521" y="34361"/>
                </a:cubicBezTo>
                <a:cubicBezTo>
                  <a:pt x="3589" y="34378"/>
                  <a:pt x="3674" y="34378"/>
                  <a:pt x="3743" y="34361"/>
                </a:cubicBezTo>
                <a:cubicBezTo>
                  <a:pt x="3811" y="34327"/>
                  <a:pt x="3862" y="34293"/>
                  <a:pt x="3931" y="34276"/>
                </a:cubicBezTo>
                <a:cubicBezTo>
                  <a:pt x="4033" y="34258"/>
                  <a:pt x="4153" y="34293"/>
                  <a:pt x="4221" y="34378"/>
                </a:cubicBezTo>
                <a:cubicBezTo>
                  <a:pt x="4255" y="34395"/>
                  <a:pt x="4272" y="34429"/>
                  <a:pt x="4307" y="34446"/>
                </a:cubicBezTo>
                <a:cubicBezTo>
                  <a:pt x="4409" y="34515"/>
                  <a:pt x="4460" y="34532"/>
                  <a:pt x="4529" y="34498"/>
                </a:cubicBezTo>
                <a:cubicBezTo>
                  <a:pt x="4563" y="34481"/>
                  <a:pt x="4580" y="34463"/>
                  <a:pt x="4614" y="34446"/>
                </a:cubicBezTo>
                <a:cubicBezTo>
                  <a:pt x="4682" y="34429"/>
                  <a:pt x="4682" y="34361"/>
                  <a:pt x="4631" y="34293"/>
                </a:cubicBezTo>
                <a:cubicBezTo>
                  <a:pt x="4614" y="34241"/>
                  <a:pt x="4597" y="34190"/>
                  <a:pt x="4580" y="34156"/>
                </a:cubicBezTo>
                <a:cubicBezTo>
                  <a:pt x="4734" y="34122"/>
                  <a:pt x="4887" y="34088"/>
                  <a:pt x="5041" y="34071"/>
                </a:cubicBezTo>
                <a:cubicBezTo>
                  <a:pt x="5075" y="34071"/>
                  <a:pt x="5110" y="34071"/>
                  <a:pt x="5127" y="34088"/>
                </a:cubicBezTo>
                <a:lnTo>
                  <a:pt x="5537" y="34344"/>
                </a:lnTo>
                <a:cubicBezTo>
                  <a:pt x="5554" y="34361"/>
                  <a:pt x="5554" y="34395"/>
                  <a:pt x="5571" y="34429"/>
                </a:cubicBezTo>
                <a:cubicBezTo>
                  <a:pt x="5588" y="34532"/>
                  <a:pt x="5554" y="34583"/>
                  <a:pt x="5400" y="34532"/>
                </a:cubicBezTo>
                <a:cubicBezTo>
                  <a:pt x="5349" y="34515"/>
                  <a:pt x="5332" y="34532"/>
                  <a:pt x="5366" y="34583"/>
                </a:cubicBezTo>
                <a:cubicBezTo>
                  <a:pt x="5451" y="34651"/>
                  <a:pt x="5520" y="34788"/>
                  <a:pt x="5656" y="34805"/>
                </a:cubicBezTo>
                <a:cubicBezTo>
                  <a:pt x="5725" y="34805"/>
                  <a:pt x="5759" y="34874"/>
                  <a:pt x="5793" y="34908"/>
                </a:cubicBezTo>
                <a:cubicBezTo>
                  <a:pt x="5861" y="35010"/>
                  <a:pt x="5913" y="34976"/>
                  <a:pt x="5947" y="34976"/>
                </a:cubicBezTo>
                <a:cubicBezTo>
                  <a:pt x="5998" y="34959"/>
                  <a:pt x="6049" y="35027"/>
                  <a:pt x="6083" y="35062"/>
                </a:cubicBezTo>
                <a:cubicBezTo>
                  <a:pt x="6101" y="35113"/>
                  <a:pt x="6083" y="35147"/>
                  <a:pt x="6083" y="35181"/>
                </a:cubicBezTo>
                <a:cubicBezTo>
                  <a:pt x="6066" y="35215"/>
                  <a:pt x="6066" y="35249"/>
                  <a:pt x="6083" y="35284"/>
                </a:cubicBezTo>
                <a:cubicBezTo>
                  <a:pt x="6083" y="35301"/>
                  <a:pt x="6083" y="35318"/>
                  <a:pt x="6101" y="35318"/>
                </a:cubicBezTo>
                <a:cubicBezTo>
                  <a:pt x="6135" y="35352"/>
                  <a:pt x="6169" y="35369"/>
                  <a:pt x="6186" y="35386"/>
                </a:cubicBezTo>
                <a:cubicBezTo>
                  <a:pt x="6306" y="35386"/>
                  <a:pt x="6408" y="35369"/>
                  <a:pt x="6476" y="35301"/>
                </a:cubicBezTo>
                <a:cubicBezTo>
                  <a:pt x="6528" y="35249"/>
                  <a:pt x="6596" y="35267"/>
                  <a:pt x="6699" y="35301"/>
                </a:cubicBezTo>
                <a:cubicBezTo>
                  <a:pt x="6716" y="35301"/>
                  <a:pt x="6733" y="35301"/>
                  <a:pt x="6750" y="35301"/>
                </a:cubicBezTo>
                <a:cubicBezTo>
                  <a:pt x="6852" y="35352"/>
                  <a:pt x="6938" y="35386"/>
                  <a:pt x="7040" y="35437"/>
                </a:cubicBezTo>
                <a:cubicBezTo>
                  <a:pt x="7194" y="35574"/>
                  <a:pt x="7382" y="35694"/>
                  <a:pt x="7570" y="35762"/>
                </a:cubicBezTo>
                <a:cubicBezTo>
                  <a:pt x="7690" y="35813"/>
                  <a:pt x="7826" y="35847"/>
                  <a:pt x="7946" y="35865"/>
                </a:cubicBezTo>
                <a:lnTo>
                  <a:pt x="7963" y="35899"/>
                </a:lnTo>
                <a:cubicBezTo>
                  <a:pt x="7997" y="35967"/>
                  <a:pt x="8065" y="36001"/>
                  <a:pt x="8134" y="36018"/>
                </a:cubicBezTo>
                <a:cubicBezTo>
                  <a:pt x="8356" y="36018"/>
                  <a:pt x="8493" y="35950"/>
                  <a:pt x="8698" y="35933"/>
                </a:cubicBezTo>
                <a:cubicBezTo>
                  <a:pt x="8732" y="35933"/>
                  <a:pt x="8766" y="35916"/>
                  <a:pt x="8783" y="35899"/>
                </a:cubicBezTo>
                <a:lnTo>
                  <a:pt x="8783" y="35847"/>
                </a:lnTo>
                <a:cubicBezTo>
                  <a:pt x="8920" y="35796"/>
                  <a:pt x="9056" y="35762"/>
                  <a:pt x="9193" y="35745"/>
                </a:cubicBezTo>
                <a:cubicBezTo>
                  <a:pt x="9347" y="35745"/>
                  <a:pt x="9484" y="35694"/>
                  <a:pt x="9603" y="35608"/>
                </a:cubicBezTo>
                <a:cubicBezTo>
                  <a:pt x="9603" y="35608"/>
                  <a:pt x="9620" y="35591"/>
                  <a:pt x="9620" y="35591"/>
                </a:cubicBezTo>
                <a:lnTo>
                  <a:pt x="10389" y="35779"/>
                </a:lnTo>
                <a:lnTo>
                  <a:pt x="10389" y="35796"/>
                </a:lnTo>
                <a:cubicBezTo>
                  <a:pt x="10389" y="35865"/>
                  <a:pt x="10389" y="35933"/>
                  <a:pt x="10406" y="36001"/>
                </a:cubicBezTo>
                <a:cubicBezTo>
                  <a:pt x="10406" y="36018"/>
                  <a:pt x="10423" y="36035"/>
                  <a:pt x="10423" y="36035"/>
                </a:cubicBezTo>
                <a:cubicBezTo>
                  <a:pt x="10458" y="36035"/>
                  <a:pt x="10509" y="36070"/>
                  <a:pt x="10526" y="36053"/>
                </a:cubicBezTo>
                <a:cubicBezTo>
                  <a:pt x="10594" y="36035"/>
                  <a:pt x="10646" y="36001"/>
                  <a:pt x="10697" y="35950"/>
                </a:cubicBezTo>
                <a:cubicBezTo>
                  <a:pt x="10731" y="35882"/>
                  <a:pt x="10782" y="35899"/>
                  <a:pt x="10885" y="35967"/>
                </a:cubicBezTo>
                <a:cubicBezTo>
                  <a:pt x="10902" y="35967"/>
                  <a:pt x="10936" y="35984"/>
                  <a:pt x="10936" y="35984"/>
                </a:cubicBezTo>
                <a:cubicBezTo>
                  <a:pt x="10970" y="35847"/>
                  <a:pt x="11209" y="35967"/>
                  <a:pt x="11295" y="35882"/>
                </a:cubicBezTo>
                <a:cubicBezTo>
                  <a:pt x="11346" y="35847"/>
                  <a:pt x="11414" y="35813"/>
                  <a:pt x="11466" y="35830"/>
                </a:cubicBezTo>
                <a:cubicBezTo>
                  <a:pt x="11619" y="35847"/>
                  <a:pt x="11654" y="35762"/>
                  <a:pt x="11756" y="35745"/>
                </a:cubicBezTo>
                <a:lnTo>
                  <a:pt x="11910" y="35677"/>
                </a:lnTo>
                <a:lnTo>
                  <a:pt x="11961" y="35711"/>
                </a:lnTo>
                <a:cubicBezTo>
                  <a:pt x="12029" y="35728"/>
                  <a:pt x="12132" y="35762"/>
                  <a:pt x="12149" y="35830"/>
                </a:cubicBezTo>
                <a:cubicBezTo>
                  <a:pt x="12149" y="35882"/>
                  <a:pt x="12132" y="35933"/>
                  <a:pt x="12081" y="35950"/>
                </a:cubicBezTo>
                <a:cubicBezTo>
                  <a:pt x="11978" y="35950"/>
                  <a:pt x="11893" y="35967"/>
                  <a:pt x="11893" y="36053"/>
                </a:cubicBezTo>
                <a:cubicBezTo>
                  <a:pt x="11807" y="36070"/>
                  <a:pt x="11722" y="36070"/>
                  <a:pt x="11654" y="36087"/>
                </a:cubicBezTo>
                <a:cubicBezTo>
                  <a:pt x="11637" y="36087"/>
                  <a:pt x="11654" y="36155"/>
                  <a:pt x="11654" y="36155"/>
                </a:cubicBezTo>
                <a:cubicBezTo>
                  <a:pt x="11705" y="36223"/>
                  <a:pt x="11637" y="36189"/>
                  <a:pt x="11688" y="36206"/>
                </a:cubicBezTo>
                <a:cubicBezTo>
                  <a:pt x="11807" y="36223"/>
                  <a:pt x="11927" y="36240"/>
                  <a:pt x="12029" y="36258"/>
                </a:cubicBezTo>
                <a:cubicBezTo>
                  <a:pt x="12098" y="36258"/>
                  <a:pt x="12149" y="36258"/>
                  <a:pt x="12166" y="36223"/>
                </a:cubicBezTo>
                <a:cubicBezTo>
                  <a:pt x="12183" y="36172"/>
                  <a:pt x="12235" y="36138"/>
                  <a:pt x="12286" y="36155"/>
                </a:cubicBezTo>
                <a:cubicBezTo>
                  <a:pt x="12422" y="36172"/>
                  <a:pt x="12542" y="36189"/>
                  <a:pt x="12542" y="36070"/>
                </a:cubicBezTo>
                <a:cubicBezTo>
                  <a:pt x="12628" y="36053"/>
                  <a:pt x="12747" y="36070"/>
                  <a:pt x="12798" y="36018"/>
                </a:cubicBezTo>
                <a:cubicBezTo>
                  <a:pt x="12850" y="35967"/>
                  <a:pt x="12901" y="36035"/>
                  <a:pt x="12952" y="36070"/>
                </a:cubicBezTo>
                <a:cubicBezTo>
                  <a:pt x="12986" y="36104"/>
                  <a:pt x="12986" y="36138"/>
                  <a:pt x="12969" y="36172"/>
                </a:cubicBezTo>
                <a:cubicBezTo>
                  <a:pt x="12935" y="36240"/>
                  <a:pt x="13020" y="36343"/>
                  <a:pt x="13140" y="36377"/>
                </a:cubicBezTo>
                <a:cubicBezTo>
                  <a:pt x="13191" y="36377"/>
                  <a:pt x="13243" y="36394"/>
                  <a:pt x="13294" y="36411"/>
                </a:cubicBezTo>
                <a:cubicBezTo>
                  <a:pt x="13379" y="36463"/>
                  <a:pt x="13499" y="36463"/>
                  <a:pt x="13601" y="36428"/>
                </a:cubicBezTo>
                <a:cubicBezTo>
                  <a:pt x="13670" y="36394"/>
                  <a:pt x="13738" y="36360"/>
                  <a:pt x="13806" y="36309"/>
                </a:cubicBezTo>
                <a:cubicBezTo>
                  <a:pt x="13841" y="36292"/>
                  <a:pt x="13875" y="36258"/>
                  <a:pt x="13909" y="36275"/>
                </a:cubicBezTo>
                <a:cubicBezTo>
                  <a:pt x="14114" y="36377"/>
                  <a:pt x="14165" y="36275"/>
                  <a:pt x="14285" y="36275"/>
                </a:cubicBezTo>
                <a:cubicBezTo>
                  <a:pt x="14439" y="36275"/>
                  <a:pt x="14439" y="36206"/>
                  <a:pt x="14285" y="36018"/>
                </a:cubicBezTo>
                <a:cubicBezTo>
                  <a:pt x="14336" y="36001"/>
                  <a:pt x="14387" y="35967"/>
                  <a:pt x="14422" y="35933"/>
                </a:cubicBezTo>
                <a:cubicBezTo>
                  <a:pt x="14473" y="35865"/>
                  <a:pt x="14541" y="35899"/>
                  <a:pt x="14627" y="36001"/>
                </a:cubicBezTo>
                <a:cubicBezTo>
                  <a:pt x="14661" y="36035"/>
                  <a:pt x="14695" y="36087"/>
                  <a:pt x="14729" y="36121"/>
                </a:cubicBezTo>
                <a:cubicBezTo>
                  <a:pt x="14780" y="36087"/>
                  <a:pt x="14934" y="36206"/>
                  <a:pt x="14968" y="36121"/>
                </a:cubicBezTo>
                <a:cubicBezTo>
                  <a:pt x="14968" y="36104"/>
                  <a:pt x="14968" y="36070"/>
                  <a:pt x="14968" y="36053"/>
                </a:cubicBezTo>
                <a:cubicBezTo>
                  <a:pt x="15054" y="36035"/>
                  <a:pt x="15173" y="36104"/>
                  <a:pt x="15259" y="36138"/>
                </a:cubicBezTo>
                <a:lnTo>
                  <a:pt x="15276" y="36138"/>
                </a:lnTo>
                <a:cubicBezTo>
                  <a:pt x="15327" y="36172"/>
                  <a:pt x="15378" y="36206"/>
                  <a:pt x="15430" y="36223"/>
                </a:cubicBezTo>
                <a:cubicBezTo>
                  <a:pt x="15601" y="36309"/>
                  <a:pt x="15771" y="36343"/>
                  <a:pt x="15959" y="36343"/>
                </a:cubicBezTo>
                <a:cubicBezTo>
                  <a:pt x="16045" y="36360"/>
                  <a:pt x="16147" y="36377"/>
                  <a:pt x="16250" y="36377"/>
                </a:cubicBezTo>
                <a:lnTo>
                  <a:pt x="16352" y="36411"/>
                </a:lnTo>
                <a:cubicBezTo>
                  <a:pt x="16386" y="36480"/>
                  <a:pt x="16438" y="36548"/>
                  <a:pt x="16489" y="36599"/>
                </a:cubicBezTo>
                <a:cubicBezTo>
                  <a:pt x="16814" y="36582"/>
                  <a:pt x="17121" y="36702"/>
                  <a:pt x="17360" y="36890"/>
                </a:cubicBezTo>
                <a:cubicBezTo>
                  <a:pt x="17395" y="36890"/>
                  <a:pt x="17446" y="36873"/>
                  <a:pt x="17480" y="36873"/>
                </a:cubicBezTo>
                <a:cubicBezTo>
                  <a:pt x="17531" y="36856"/>
                  <a:pt x="17583" y="36821"/>
                  <a:pt x="17600" y="36770"/>
                </a:cubicBezTo>
                <a:cubicBezTo>
                  <a:pt x="17600" y="36753"/>
                  <a:pt x="17600" y="36736"/>
                  <a:pt x="17600" y="36736"/>
                </a:cubicBezTo>
                <a:cubicBezTo>
                  <a:pt x="17651" y="36702"/>
                  <a:pt x="17685" y="36685"/>
                  <a:pt x="17719" y="36651"/>
                </a:cubicBezTo>
                <a:lnTo>
                  <a:pt x="17719" y="36651"/>
                </a:lnTo>
                <a:cubicBezTo>
                  <a:pt x="17788" y="36582"/>
                  <a:pt x="17839" y="36531"/>
                  <a:pt x="17907" y="36497"/>
                </a:cubicBezTo>
                <a:lnTo>
                  <a:pt x="17890" y="36463"/>
                </a:lnTo>
                <a:cubicBezTo>
                  <a:pt x="17924" y="36411"/>
                  <a:pt x="17941" y="36360"/>
                  <a:pt x="17941" y="36309"/>
                </a:cubicBezTo>
                <a:cubicBezTo>
                  <a:pt x="18027" y="36326"/>
                  <a:pt x="18095" y="36360"/>
                  <a:pt x="18181" y="36360"/>
                </a:cubicBezTo>
                <a:cubicBezTo>
                  <a:pt x="18403" y="36292"/>
                  <a:pt x="18659" y="36275"/>
                  <a:pt x="18881" y="36309"/>
                </a:cubicBezTo>
                <a:cubicBezTo>
                  <a:pt x="18881" y="36309"/>
                  <a:pt x="18881" y="36292"/>
                  <a:pt x="18881" y="36292"/>
                </a:cubicBezTo>
                <a:lnTo>
                  <a:pt x="19103" y="36309"/>
                </a:lnTo>
                <a:lnTo>
                  <a:pt x="19189" y="36411"/>
                </a:lnTo>
                <a:cubicBezTo>
                  <a:pt x="19257" y="36428"/>
                  <a:pt x="19308" y="36463"/>
                  <a:pt x="19359" y="36497"/>
                </a:cubicBezTo>
                <a:cubicBezTo>
                  <a:pt x="19377" y="36497"/>
                  <a:pt x="19394" y="36497"/>
                  <a:pt x="19394" y="36480"/>
                </a:cubicBezTo>
                <a:cubicBezTo>
                  <a:pt x="19428" y="36463"/>
                  <a:pt x="19428" y="36428"/>
                  <a:pt x="19462" y="36411"/>
                </a:cubicBezTo>
                <a:cubicBezTo>
                  <a:pt x="19479" y="36394"/>
                  <a:pt x="19565" y="36411"/>
                  <a:pt x="19633" y="36445"/>
                </a:cubicBezTo>
                <a:cubicBezTo>
                  <a:pt x="19684" y="36480"/>
                  <a:pt x="19718" y="36514"/>
                  <a:pt x="19735" y="36582"/>
                </a:cubicBezTo>
                <a:cubicBezTo>
                  <a:pt x="19735" y="36582"/>
                  <a:pt x="19735" y="36599"/>
                  <a:pt x="19752" y="36616"/>
                </a:cubicBezTo>
                <a:cubicBezTo>
                  <a:pt x="19787" y="36719"/>
                  <a:pt x="19804" y="36719"/>
                  <a:pt x="19889" y="36719"/>
                </a:cubicBezTo>
                <a:cubicBezTo>
                  <a:pt x="19975" y="36702"/>
                  <a:pt x="20060" y="36736"/>
                  <a:pt x="20128" y="36804"/>
                </a:cubicBezTo>
                <a:lnTo>
                  <a:pt x="20197" y="36890"/>
                </a:lnTo>
                <a:cubicBezTo>
                  <a:pt x="20248" y="36856"/>
                  <a:pt x="20299" y="36838"/>
                  <a:pt x="20350" y="36821"/>
                </a:cubicBezTo>
                <a:cubicBezTo>
                  <a:pt x="20385" y="36787"/>
                  <a:pt x="20402" y="36753"/>
                  <a:pt x="20402" y="36719"/>
                </a:cubicBezTo>
                <a:cubicBezTo>
                  <a:pt x="20402" y="36651"/>
                  <a:pt x="20402" y="36599"/>
                  <a:pt x="20385" y="36531"/>
                </a:cubicBezTo>
                <a:lnTo>
                  <a:pt x="20761" y="36463"/>
                </a:lnTo>
                <a:cubicBezTo>
                  <a:pt x="20812" y="36565"/>
                  <a:pt x="20880" y="36651"/>
                  <a:pt x="20983" y="36633"/>
                </a:cubicBezTo>
                <a:cubicBezTo>
                  <a:pt x="21051" y="36599"/>
                  <a:pt x="21136" y="36599"/>
                  <a:pt x="21205" y="36633"/>
                </a:cubicBezTo>
                <a:cubicBezTo>
                  <a:pt x="21290" y="36599"/>
                  <a:pt x="21393" y="36582"/>
                  <a:pt x="21478" y="36582"/>
                </a:cubicBezTo>
                <a:cubicBezTo>
                  <a:pt x="21495" y="36565"/>
                  <a:pt x="21495" y="36548"/>
                  <a:pt x="21495" y="36531"/>
                </a:cubicBezTo>
                <a:cubicBezTo>
                  <a:pt x="21547" y="36531"/>
                  <a:pt x="21581" y="36548"/>
                  <a:pt x="21632" y="36565"/>
                </a:cubicBezTo>
                <a:cubicBezTo>
                  <a:pt x="21683" y="36565"/>
                  <a:pt x="21752" y="36565"/>
                  <a:pt x="21820" y="36565"/>
                </a:cubicBezTo>
                <a:cubicBezTo>
                  <a:pt x="21803" y="36565"/>
                  <a:pt x="21803" y="36582"/>
                  <a:pt x="21786" y="36582"/>
                </a:cubicBezTo>
                <a:cubicBezTo>
                  <a:pt x="22008" y="36616"/>
                  <a:pt x="22213" y="36702"/>
                  <a:pt x="22384" y="36838"/>
                </a:cubicBezTo>
                <a:cubicBezTo>
                  <a:pt x="22452" y="36821"/>
                  <a:pt x="22520" y="36821"/>
                  <a:pt x="22606" y="36838"/>
                </a:cubicBezTo>
                <a:cubicBezTo>
                  <a:pt x="22623" y="36821"/>
                  <a:pt x="22657" y="36804"/>
                  <a:pt x="22674" y="36787"/>
                </a:cubicBezTo>
                <a:cubicBezTo>
                  <a:pt x="22828" y="36753"/>
                  <a:pt x="22999" y="36753"/>
                  <a:pt x="23136" y="36787"/>
                </a:cubicBezTo>
                <a:cubicBezTo>
                  <a:pt x="23289" y="36668"/>
                  <a:pt x="23477" y="36616"/>
                  <a:pt x="23665" y="36599"/>
                </a:cubicBezTo>
                <a:lnTo>
                  <a:pt x="23699" y="36599"/>
                </a:lnTo>
                <a:lnTo>
                  <a:pt x="23751" y="36548"/>
                </a:lnTo>
                <a:cubicBezTo>
                  <a:pt x="23768" y="36497"/>
                  <a:pt x="23802" y="36463"/>
                  <a:pt x="23836" y="36428"/>
                </a:cubicBezTo>
                <a:cubicBezTo>
                  <a:pt x="23870" y="36394"/>
                  <a:pt x="23922" y="36360"/>
                  <a:pt x="23956" y="36326"/>
                </a:cubicBezTo>
                <a:lnTo>
                  <a:pt x="23956" y="36326"/>
                </a:lnTo>
                <a:lnTo>
                  <a:pt x="24007" y="36292"/>
                </a:lnTo>
                <a:cubicBezTo>
                  <a:pt x="23990" y="36275"/>
                  <a:pt x="23990" y="36258"/>
                  <a:pt x="23990" y="36258"/>
                </a:cubicBezTo>
                <a:cubicBezTo>
                  <a:pt x="23990" y="36189"/>
                  <a:pt x="24007" y="36121"/>
                  <a:pt x="24058" y="36070"/>
                </a:cubicBezTo>
                <a:cubicBezTo>
                  <a:pt x="24075" y="36035"/>
                  <a:pt x="24127" y="36053"/>
                  <a:pt x="24161" y="36053"/>
                </a:cubicBezTo>
                <a:cubicBezTo>
                  <a:pt x="24212" y="36070"/>
                  <a:pt x="24246" y="36070"/>
                  <a:pt x="24297" y="36070"/>
                </a:cubicBezTo>
                <a:cubicBezTo>
                  <a:pt x="24332" y="36070"/>
                  <a:pt x="24349" y="36018"/>
                  <a:pt x="24332" y="35967"/>
                </a:cubicBezTo>
                <a:lnTo>
                  <a:pt x="24263" y="35779"/>
                </a:lnTo>
                <a:lnTo>
                  <a:pt x="24707" y="35694"/>
                </a:lnTo>
                <a:cubicBezTo>
                  <a:pt x="24742" y="35728"/>
                  <a:pt x="24776" y="35779"/>
                  <a:pt x="24793" y="35830"/>
                </a:cubicBezTo>
                <a:cubicBezTo>
                  <a:pt x="24793" y="35882"/>
                  <a:pt x="24793" y="35950"/>
                  <a:pt x="24793" y="36001"/>
                </a:cubicBezTo>
                <a:cubicBezTo>
                  <a:pt x="24793" y="36035"/>
                  <a:pt x="24861" y="36121"/>
                  <a:pt x="24895" y="36104"/>
                </a:cubicBezTo>
                <a:cubicBezTo>
                  <a:pt x="24981" y="36053"/>
                  <a:pt x="25100" y="36035"/>
                  <a:pt x="25203" y="36087"/>
                </a:cubicBezTo>
                <a:cubicBezTo>
                  <a:pt x="25288" y="36035"/>
                  <a:pt x="25374" y="36001"/>
                  <a:pt x="25476" y="36001"/>
                </a:cubicBezTo>
                <a:cubicBezTo>
                  <a:pt x="25545" y="35967"/>
                  <a:pt x="25630" y="35950"/>
                  <a:pt x="25698" y="35950"/>
                </a:cubicBezTo>
                <a:cubicBezTo>
                  <a:pt x="25784" y="35967"/>
                  <a:pt x="25852" y="35933"/>
                  <a:pt x="25886" y="35865"/>
                </a:cubicBezTo>
                <a:cubicBezTo>
                  <a:pt x="25955" y="35762"/>
                  <a:pt x="26057" y="35779"/>
                  <a:pt x="26177" y="35899"/>
                </a:cubicBezTo>
                <a:cubicBezTo>
                  <a:pt x="26160" y="35813"/>
                  <a:pt x="26126" y="35711"/>
                  <a:pt x="26091" y="35642"/>
                </a:cubicBezTo>
                <a:cubicBezTo>
                  <a:pt x="26023" y="35574"/>
                  <a:pt x="26023" y="35472"/>
                  <a:pt x="26091" y="35420"/>
                </a:cubicBezTo>
                <a:lnTo>
                  <a:pt x="26689" y="35318"/>
                </a:lnTo>
                <a:cubicBezTo>
                  <a:pt x="26826" y="35472"/>
                  <a:pt x="26826" y="35472"/>
                  <a:pt x="26929" y="35437"/>
                </a:cubicBezTo>
                <a:cubicBezTo>
                  <a:pt x="26946" y="35437"/>
                  <a:pt x="26963" y="35420"/>
                  <a:pt x="26997" y="35420"/>
                </a:cubicBezTo>
                <a:cubicBezTo>
                  <a:pt x="27082" y="35437"/>
                  <a:pt x="27151" y="35540"/>
                  <a:pt x="27134" y="35642"/>
                </a:cubicBezTo>
                <a:cubicBezTo>
                  <a:pt x="27134" y="35642"/>
                  <a:pt x="27117" y="35660"/>
                  <a:pt x="27117" y="35660"/>
                </a:cubicBezTo>
                <a:cubicBezTo>
                  <a:pt x="27082" y="35694"/>
                  <a:pt x="27048" y="35694"/>
                  <a:pt x="27014" y="35711"/>
                </a:cubicBezTo>
                <a:lnTo>
                  <a:pt x="27014" y="35711"/>
                </a:lnTo>
                <a:cubicBezTo>
                  <a:pt x="27100" y="35813"/>
                  <a:pt x="27185" y="35899"/>
                  <a:pt x="27270" y="36001"/>
                </a:cubicBezTo>
                <a:cubicBezTo>
                  <a:pt x="27305" y="36018"/>
                  <a:pt x="27339" y="35984"/>
                  <a:pt x="27356" y="35967"/>
                </a:cubicBezTo>
                <a:cubicBezTo>
                  <a:pt x="27458" y="35916"/>
                  <a:pt x="27561" y="35847"/>
                  <a:pt x="27646" y="35762"/>
                </a:cubicBezTo>
                <a:cubicBezTo>
                  <a:pt x="27663" y="35728"/>
                  <a:pt x="27680" y="35677"/>
                  <a:pt x="27680" y="35642"/>
                </a:cubicBezTo>
                <a:cubicBezTo>
                  <a:pt x="27937" y="35677"/>
                  <a:pt x="28193" y="35574"/>
                  <a:pt x="28364" y="35386"/>
                </a:cubicBezTo>
                <a:cubicBezTo>
                  <a:pt x="28398" y="35403"/>
                  <a:pt x="28415" y="35437"/>
                  <a:pt x="28466" y="35437"/>
                </a:cubicBezTo>
                <a:cubicBezTo>
                  <a:pt x="28501" y="35403"/>
                  <a:pt x="28535" y="35454"/>
                  <a:pt x="28569" y="35489"/>
                </a:cubicBezTo>
                <a:cubicBezTo>
                  <a:pt x="28620" y="35557"/>
                  <a:pt x="28706" y="35591"/>
                  <a:pt x="28791" y="35574"/>
                </a:cubicBezTo>
                <a:cubicBezTo>
                  <a:pt x="28825" y="35574"/>
                  <a:pt x="28859" y="35557"/>
                  <a:pt x="28894" y="35540"/>
                </a:cubicBezTo>
                <a:cubicBezTo>
                  <a:pt x="28911" y="35523"/>
                  <a:pt x="28945" y="35489"/>
                  <a:pt x="28962" y="35472"/>
                </a:cubicBezTo>
                <a:cubicBezTo>
                  <a:pt x="29030" y="35335"/>
                  <a:pt x="29184" y="35267"/>
                  <a:pt x="29321" y="35318"/>
                </a:cubicBezTo>
                <a:cubicBezTo>
                  <a:pt x="29355" y="35335"/>
                  <a:pt x="29372" y="35335"/>
                  <a:pt x="29406" y="35335"/>
                </a:cubicBezTo>
                <a:cubicBezTo>
                  <a:pt x="29526" y="35335"/>
                  <a:pt x="29628" y="35335"/>
                  <a:pt x="29628" y="35181"/>
                </a:cubicBezTo>
                <a:cubicBezTo>
                  <a:pt x="29628" y="35164"/>
                  <a:pt x="29628" y="35164"/>
                  <a:pt x="29645" y="35147"/>
                </a:cubicBezTo>
                <a:cubicBezTo>
                  <a:pt x="29611" y="35130"/>
                  <a:pt x="29611" y="35096"/>
                  <a:pt x="29594" y="35062"/>
                </a:cubicBezTo>
                <a:cubicBezTo>
                  <a:pt x="29594" y="35010"/>
                  <a:pt x="29594" y="34942"/>
                  <a:pt x="29594" y="34874"/>
                </a:cubicBezTo>
                <a:cubicBezTo>
                  <a:pt x="29731" y="34839"/>
                  <a:pt x="29782" y="34720"/>
                  <a:pt x="29885" y="34651"/>
                </a:cubicBezTo>
                <a:cubicBezTo>
                  <a:pt x="29970" y="34669"/>
                  <a:pt x="30055" y="34686"/>
                  <a:pt x="29953" y="34566"/>
                </a:cubicBezTo>
                <a:cubicBezTo>
                  <a:pt x="29936" y="34549"/>
                  <a:pt x="29936" y="34515"/>
                  <a:pt x="29953" y="34498"/>
                </a:cubicBezTo>
                <a:cubicBezTo>
                  <a:pt x="29987" y="34463"/>
                  <a:pt x="30021" y="34446"/>
                  <a:pt x="30055" y="34412"/>
                </a:cubicBezTo>
                <a:cubicBezTo>
                  <a:pt x="30055" y="34412"/>
                  <a:pt x="30090" y="34412"/>
                  <a:pt x="30107" y="34429"/>
                </a:cubicBezTo>
                <a:cubicBezTo>
                  <a:pt x="30260" y="34498"/>
                  <a:pt x="30397" y="34583"/>
                  <a:pt x="30517" y="34686"/>
                </a:cubicBezTo>
                <a:cubicBezTo>
                  <a:pt x="30534" y="34686"/>
                  <a:pt x="30568" y="34720"/>
                  <a:pt x="30568" y="34720"/>
                </a:cubicBezTo>
                <a:cubicBezTo>
                  <a:pt x="30568" y="34737"/>
                  <a:pt x="30551" y="34788"/>
                  <a:pt x="30534" y="34805"/>
                </a:cubicBezTo>
                <a:cubicBezTo>
                  <a:pt x="30568" y="34874"/>
                  <a:pt x="30585" y="34942"/>
                  <a:pt x="30585" y="35027"/>
                </a:cubicBezTo>
                <a:cubicBezTo>
                  <a:pt x="30705" y="34993"/>
                  <a:pt x="30824" y="34976"/>
                  <a:pt x="30859" y="34874"/>
                </a:cubicBezTo>
                <a:cubicBezTo>
                  <a:pt x="30859" y="34874"/>
                  <a:pt x="30910" y="34874"/>
                  <a:pt x="30944" y="34874"/>
                </a:cubicBezTo>
                <a:cubicBezTo>
                  <a:pt x="30961" y="34891"/>
                  <a:pt x="30978" y="34891"/>
                  <a:pt x="30995" y="34908"/>
                </a:cubicBezTo>
                <a:cubicBezTo>
                  <a:pt x="31371" y="35113"/>
                  <a:pt x="31371" y="35130"/>
                  <a:pt x="31491" y="34942"/>
                </a:cubicBezTo>
                <a:cubicBezTo>
                  <a:pt x="31525" y="34891"/>
                  <a:pt x="31610" y="34908"/>
                  <a:pt x="31696" y="34942"/>
                </a:cubicBezTo>
                <a:cubicBezTo>
                  <a:pt x="31747" y="34976"/>
                  <a:pt x="31815" y="35010"/>
                  <a:pt x="31884" y="35044"/>
                </a:cubicBezTo>
                <a:cubicBezTo>
                  <a:pt x="31884" y="35010"/>
                  <a:pt x="31884" y="34976"/>
                  <a:pt x="31884" y="34942"/>
                </a:cubicBezTo>
                <a:cubicBezTo>
                  <a:pt x="31901" y="34942"/>
                  <a:pt x="31918" y="34959"/>
                  <a:pt x="31918" y="34942"/>
                </a:cubicBezTo>
                <a:cubicBezTo>
                  <a:pt x="32174" y="34874"/>
                  <a:pt x="32448" y="34839"/>
                  <a:pt x="32704" y="34822"/>
                </a:cubicBezTo>
                <a:cubicBezTo>
                  <a:pt x="32755" y="34822"/>
                  <a:pt x="32806" y="34805"/>
                  <a:pt x="32841" y="34771"/>
                </a:cubicBezTo>
                <a:cubicBezTo>
                  <a:pt x="32977" y="34703"/>
                  <a:pt x="33114" y="34703"/>
                  <a:pt x="33233" y="34771"/>
                </a:cubicBezTo>
                <a:lnTo>
                  <a:pt x="33285" y="34788"/>
                </a:lnTo>
                <a:cubicBezTo>
                  <a:pt x="33353" y="34805"/>
                  <a:pt x="33387" y="34788"/>
                  <a:pt x="33370" y="34669"/>
                </a:cubicBezTo>
                <a:cubicBezTo>
                  <a:pt x="33353" y="34600"/>
                  <a:pt x="33370" y="34532"/>
                  <a:pt x="33404" y="34481"/>
                </a:cubicBezTo>
                <a:cubicBezTo>
                  <a:pt x="33421" y="34446"/>
                  <a:pt x="33439" y="34446"/>
                  <a:pt x="33456" y="34429"/>
                </a:cubicBezTo>
                <a:lnTo>
                  <a:pt x="33456" y="1"/>
                </a:lnTo>
                <a:lnTo>
                  <a:pt x="1" y="1"/>
                </a:lnTo>
                <a:lnTo>
                  <a:pt x="1" y="33507"/>
                </a:lnTo>
                <a:cubicBezTo>
                  <a:pt x="1" y="33490"/>
                  <a:pt x="18" y="33490"/>
                  <a:pt x="35" y="33472"/>
                </a:cubicBezTo>
                <a:close/>
              </a:path>
            </a:pathLst>
          </a:custGeom>
          <a:solidFill>
            <a:schemeClr val="l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11" name="Google Shape;1078;p52"/>
          <p:cNvGrpSpPr/>
          <p:nvPr/>
        </p:nvGrpSpPr>
        <p:grpSpPr>
          <a:xfrm rot="6313601">
            <a:off x="6950641" y="-514485"/>
            <a:ext cx="2299117" cy="2918256"/>
            <a:chOff x="1154976" y="632775"/>
            <a:chExt cx="2502430" cy="3877954"/>
          </a:xfrm>
        </p:grpSpPr>
        <p:sp>
          <p:nvSpPr>
            <p:cNvPr id="1048993" name="Google Shape;1079;p52"/>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4" name="Google Shape;1080;p52"/>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95" name="Google Shape;1085;p52"/>
          <p:cNvSpPr/>
          <p:nvPr/>
        </p:nvSpPr>
        <p:spPr>
          <a:xfrm rot="5754549">
            <a:off x="4957610" y="985351"/>
            <a:ext cx="3270181" cy="3172789"/>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12" name="Google Shape;1087;p52"/>
          <p:cNvGrpSpPr/>
          <p:nvPr/>
        </p:nvGrpSpPr>
        <p:grpSpPr>
          <a:xfrm rot="340455">
            <a:off x="4138449" y="647035"/>
            <a:ext cx="731263" cy="595211"/>
            <a:chOff x="6619350" y="3916825"/>
            <a:chExt cx="790183" cy="643169"/>
          </a:xfrm>
        </p:grpSpPr>
        <p:sp>
          <p:nvSpPr>
            <p:cNvPr id="1048996" name="Google Shape;1088;p52"/>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7" name="Google Shape;1089;p52"/>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13" name="Google Shape;1090;p52"/>
          <p:cNvGrpSpPr/>
          <p:nvPr/>
        </p:nvGrpSpPr>
        <p:grpSpPr>
          <a:xfrm rot="-510665">
            <a:off x="4540460" y="3096812"/>
            <a:ext cx="1250795" cy="1350094"/>
            <a:chOff x="5860698" y="467267"/>
            <a:chExt cx="1358169" cy="1465993"/>
          </a:xfrm>
        </p:grpSpPr>
        <p:sp>
          <p:nvSpPr>
            <p:cNvPr id="1048998" name="Google Shape;1091;p52"/>
            <p:cNvSpPr/>
            <p:nvPr/>
          </p:nvSpPr>
          <p:spPr>
            <a:xfrm rot="5400000">
              <a:off x="5806786" y="521179"/>
              <a:ext cx="1465993" cy="1358169"/>
            </a:xfrm>
            <a:custGeom>
              <a:avLst/>
              <a:ahLst/>
              <a:rect l="l" t="t" r="r" b="b"/>
              <a:pathLst>
                <a:path w="16968" h="15720" extrusionOk="0">
                  <a:moveTo>
                    <a:pt x="13021" y="0"/>
                  </a:moveTo>
                  <a:lnTo>
                    <a:pt x="1" y="11055"/>
                  </a:lnTo>
                  <a:lnTo>
                    <a:pt x="3948" y="15719"/>
                  </a:lnTo>
                  <a:lnTo>
                    <a:pt x="16967" y="4665"/>
                  </a:lnTo>
                  <a:lnTo>
                    <a:pt x="13021" y="0"/>
                  </a:lnTo>
                  <a:close/>
                </a:path>
              </a:pathLst>
            </a:custGeom>
            <a:solidFill>
              <a:schemeClr val="accent1"/>
            </a:solidFill>
            <a:ln>
              <a:noFill/>
            </a:ln>
            <a:effectLst>
              <a:outerShdw algn="bl" blurRad="57150" dir="5400000" dist="19050" rotWithShape="0">
                <a:schemeClr val="dk2">
                  <a:alpha val="51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9" name="Google Shape;1092;p52"/>
            <p:cNvSpPr/>
            <p:nvPr/>
          </p:nvSpPr>
          <p:spPr>
            <a:xfrm rot="5400000">
              <a:off x="5859532" y="622739"/>
              <a:ext cx="1345468" cy="1111936"/>
            </a:xfrm>
            <a:custGeom>
              <a:avLst/>
              <a:ahLst/>
              <a:rect l="l" t="t" r="r" b="b"/>
              <a:pathLst>
                <a:path w="15573" h="12870" extrusionOk="0">
                  <a:moveTo>
                    <a:pt x="12974" y="0"/>
                  </a:moveTo>
                  <a:cubicBezTo>
                    <a:pt x="12953" y="0"/>
                    <a:pt x="12931" y="9"/>
                    <a:pt x="12914" y="26"/>
                  </a:cubicBezTo>
                  <a:lnTo>
                    <a:pt x="12607" y="197"/>
                  </a:lnTo>
                  <a:cubicBezTo>
                    <a:pt x="12419" y="282"/>
                    <a:pt x="12248" y="402"/>
                    <a:pt x="12094" y="538"/>
                  </a:cubicBezTo>
                  <a:cubicBezTo>
                    <a:pt x="12026" y="607"/>
                    <a:pt x="11957" y="692"/>
                    <a:pt x="12026" y="812"/>
                  </a:cubicBezTo>
                  <a:cubicBezTo>
                    <a:pt x="12076" y="887"/>
                    <a:pt x="12153" y="934"/>
                    <a:pt x="12238" y="934"/>
                  </a:cubicBezTo>
                  <a:cubicBezTo>
                    <a:pt x="12269" y="934"/>
                    <a:pt x="12301" y="928"/>
                    <a:pt x="12333" y="914"/>
                  </a:cubicBezTo>
                  <a:cubicBezTo>
                    <a:pt x="12402" y="880"/>
                    <a:pt x="12470" y="846"/>
                    <a:pt x="12521" y="795"/>
                  </a:cubicBezTo>
                  <a:cubicBezTo>
                    <a:pt x="12743" y="590"/>
                    <a:pt x="12914" y="367"/>
                    <a:pt x="13051" y="128"/>
                  </a:cubicBezTo>
                  <a:cubicBezTo>
                    <a:pt x="13068" y="94"/>
                    <a:pt x="13068" y="43"/>
                    <a:pt x="13034" y="26"/>
                  </a:cubicBezTo>
                  <a:cubicBezTo>
                    <a:pt x="13017" y="9"/>
                    <a:pt x="12995" y="0"/>
                    <a:pt x="12974" y="0"/>
                  </a:cubicBezTo>
                  <a:close/>
                  <a:moveTo>
                    <a:pt x="10496" y="630"/>
                  </a:moveTo>
                  <a:cubicBezTo>
                    <a:pt x="10482" y="630"/>
                    <a:pt x="10468" y="634"/>
                    <a:pt x="10454" y="641"/>
                  </a:cubicBezTo>
                  <a:cubicBezTo>
                    <a:pt x="10198" y="726"/>
                    <a:pt x="9941" y="846"/>
                    <a:pt x="9702" y="1017"/>
                  </a:cubicBezTo>
                  <a:cubicBezTo>
                    <a:pt x="9548" y="1153"/>
                    <a:pt x="9497" y="1358"/>
                    <a:pt x="9582" y="1478"/>
                  </a:cubicBezTo>
                  <a:cubicBezTo>
                    <a:pt x="9622" y="1518"/>
                    <a:pt x="9674" y="1539"/>
                    <a:pt x="9736" y="1539"/>
                  </a:cubicBezTo>
                  <a:cubicBezTo>
                    <a:pt x="9835" y="1539"/>
                    <a:pt x="9959" y="1484"/>
                    <a:pt x="10095" y="1358"/>
                  </a:cubicBezTo>
                  <a:cubicBezTo>
                    <a:pt x="10266" y="1171"/>
                    <a:pt x="10403" y="966"/>
                    <a:pt x="10539" y="743"/>
                  </a:cubicBezTo>
                  <a:cubicBezTo>
                    <a:pt x="10573" y="726"/>
                    <a:pt x="10591" y="692"/>
                    <a:pt x="10573" y="658"/>
                  </a:cubicBezTo>
                  <a:lnTo>
                    <a:pt x="10556" y="658"/>
                  </a:lnTo>
                  <a:cubicBezTo>
                    <a:pt x="10536" y="638"/>
                    <a:pt x="10516" y="630"/>
                    <a:pt x="10496" y="630"/>
                  </a:cubicBezTo>
                  <a:close/>
                  <a:moveTo>
                    <a:pt x="13694" y="1501"/>
                  </a:moveTo>
                  <a:cubicBezTo>
                    <a:pt x="13674" y="1501"/>
                    <a:pt x="13653" y="1505"/>
                    <a:pt x="13632" y="1512"/>
                  </a:cubicBezTo>
                  <a:cubicBezTo>
                    <a:pt x="13427" y="1581"/>
                    <a:pt x="13222" y="1649"/>
                    <a:pt x="13034" y="1751"/>
                  </a:cubicBezTo>
                  <a:cubicBezTo>
                    <a:pt x="12914" y="1786"/>
                    <a:pt x="12829" y="1871"/>
                    <a:pt x="12760" y="1957"/>
                  </a:cubicBezTo>
                  <a:cubicBezTo>
                    <a:pt x="12692" y="2059"/>
                    <a:pt x="12675" y="2213"/>
                    <a:pt x="12743" y="2332"/>
                  </a:cubicBezTo>
                  <a:lnTo>
                    <a:pt x="12760" y="2332"/>
                  </a:lnTo>
                  <a:cubicBezTo>
                    <a:pt x="12810" y="2382"/>
                    <a:pt x="12877" y="2409"/>
                    <a:pt x="12948" y="2409"/>
                  </a:cubicBezTo>
                  <a:cubicBezTo>
                    <a:pt x="12999" y="2409"/>
                    <a:pt x="13052" y="2395"/>
                    <a:pt x="13102" y="2367"/>
                  </a:cubicBezTo>
                  <a:cubicBezTo>
                    <a:pt x="13171" y="2332"/>
                    <a:pt x="13222" y="2298"/>
                    <a:pt x="13290" y="2264"/>
                  </a:cubicBezTo>
                  <a:cubicBezTo>
                    <a:pt x="13478" y="2093"/>
                    <a:pt x="13632" y="1888"/>
                    <a:pt x="13751" y="1649"/>
                  </a:cubicBezTo>
                  <a:cubicBezTo>
                    <a:pt x="13769" y="1615"/>
                    <a:pt x="13803" y="1581"/>
                    <a:pt x="13769" y="1529"/>
                  </a:cubicBezTo>
                  <a:cubicBezTo>
                    <a:pt x="13749" y="1509"/>
                    <a:pt x="13723" y="1501"/>
                    <a:pt x="13694" y="1501"/>
                  </a:cubicBezTo>
                  <a:close/>
                  <a:moveTo>
                    <a:pt x="12180" y="1683"/>
                  </a:moveTo>
                  <a:lnTo>
                    <a:pt x="12180" y="1717"/>
                  </a:lnTo>
                  <a:cubicBezTo>
                    <a:pt x="12162" y="1700"/>
                    <a:pt x="12145" y="1692"/>
                    <a:pt x="12128" y="1692"/>
                  </a:cubicBezTo>
                  <a:cubicBezTo>
                    <a:pt x="12111" y="1692"/>
                    <a:pt x="12094" y="1700"/>
                    <a:pt x="12077" y="1717"/>
                  </a:cubicBezTo>
                  <a:lnTo>
                    <a:pt x="11513" y="1939"/>
                  </a:lnTo>
                  <a:cubicBezTo>
                    <a:pt x="11376" y="1991"/>
                    <a:pt x="11240" y="2076"/>
                    <a:pt x="11120" y="2179"/>
                  </a:cubicBezTo>
                  <a:cubicBezTo>
                    <a:pt x="11001" y="2281"/>
                    <a:pt x="10949" y="2469"/>
                    <a:pt x="11018" y="2606"/>
                  </a:cubicBezTo>
                  <a:cubicBezTo>
                    <a:pt x="11080" y="2689"/>
                    <a:pt x="11154" y="2734"/>
                    <a:pt x="11245" y="2734"/>
                  </a:cubicBezTo>
                  <a:cubicBezTo>
                    <a:pt x="11305" y="2734"/>
                    <a:pt x="11371" y="2715"/>
                    <a:pt x="11445" y="2674"/>
                  </a:cubicBezTo>
                  <a:cubicBezTo>
                    <a:pt x="11513" y="2640"/>
                    <a:pt x="11582" y="2589"/>
                    <a:pt x="11616" y="2572"/>
                  </a:cubicBezTo>
                  <a:cubicBezTo>
                    <a:pt x="11838" y="2349"/>
                    <a:pt x="12026" y="2093"/>
                    <a:pt x="12180" y="1837"/>
                  </a:cubicBezTo>
                  <a:cubicBezTo>
                    <a:pt x="12214" y="1786"/>
                    <a:pt x="12214" y="1734"/>
                    <a:pt x="12180" y="1683"/>
                  </a:cubicBezTo>
                  <a:close/>
                  <a:moveTo>
                    <a:pt x="15470" y="1970"/>
                  </a:moveTo>
                  <a:cubicBezTo>
                    <a:pt x="15461" y="1970"/>
                    <a:pt x="15452" y="1971"/>
                    <a:pt x="15443" y="1974"/>
                  </a:cubicBezTo>
                  <a:cubicBezTo>
                    <a:pt x="15153" y="2076"/>
                    <a:pt x="14879" y="2196"/>
                    <a:pt x="14640" y="2367"/>
                  </a:cubicBezTo>
                  <a:cubicBezTo>
                    <a:pt x="14606" y="2401"/>
                    <a:pt x="14572" y="2435"/>
                    <a:pt x="14555" y="2469"/>
                  </a:cubicBezTo>
                  <a:cubicBezTo>
                    <a:pt x="14469" y="2555"/>
                    <a:pt x="14452" y="2708"/>
                    <a:pt x="14520" y="2811"/>
                  </a:cubicBezTo>
                  <a:cubicBezTo>
                    <a:pt x="14580" y="2861"/>
                    <a:pt x="14657" y="2887"/>
                    <a:pt x="14735" y="2887"/>
                  </a:cubicBezTo>
                  <a:cubicBezTo>
                    <a:pt x="14790" y="2887"/>
                    <a:pt x="14846" y="2874"/>
                    <a:pt x="14896" y="2845"/>
                  </a:cubicBezTo>
                  <a:cubicBezTo>
                    <a:pt x="15204" y="2674"/>
                    <a:pt x="15358" y="2349"/>
                    <a:pt x="15528" y="2076"/>
                  </a:cubicBezTo>
                  <a:cubicBezTo>
                    <a:pt x="15573" y="2017"/>
                    <a:pt x="15527" y="1970"/>
                    <a:pt x="15470" y="1970"/>
                  </a:cubicBezTo>
                  <a:close/>
                  <a:moveTo>
                    <a:pt x="9980" y="2270"/>
                  </a:moveTo>
                  <a:cubicBezTo>
                    <a:pt x="9964" y="2270"/>
                    <a:pt x="9945" y="2274"/>
                    <a:pt x="9924" y="2281"/>
                  </a:cubicBezTo>
                  <a:cubicBezTo>
                    <a:pt x="9668" y="2384"/>
                    <a:pt x="9412" y="2520"/>
                    <a:pt x="9189" y="2674"/>
                  </a:cubicBezTo>
                  <a:lnTo>
                    <a:pt x="9104" y="2742"/>
                  </a:lnTo>
                  <a:cubicBezTo>
                    <a:pt x="8984" y="2845"/>
                    <a:pt x="8950" y="2999"/>
                    <a:pt x="9001" y="3135"/>
                  </a:cubicBezTo>
                  <a:cubicBezTo>
                    <a:pt x="9051" y="3205"/>
                    <a:pt x="9124" y="3240"/>
                    <a:pt x="9211" y="3240"/>
                  </a:cubicBezTo>
                  <a:cubicBezTo>
                    <a:pt x="9272" y="3240"/>
                    <a:pt x="9340" y="3222"/>
                    <a:pt x="9412" y="3187"/>
                  </a:cubicBezTo>
                  <a:cubicBezTo>
                    <a:pt x="9514" y="3118"/>
                    <a:pt x="9617" y="3033"/>
                    <a:pt x="9702" y="2930"/>
                  </a:cubicBezTo>
                  <a:cubicBezTo>
                    <a:pt x="9822" y="2794"/>
                    <a:pt x="9941" y="2623"/>
                    <a:pt x="10044" y="2452"/>
                  </a:cubicBezTo>
                  <a:cubicBezTo>
                    <a:pt x="10078" y="2418"/>
                    <a:pt x="10078" y="2349"/>
                    <a:pt x="10044" y="2298"/>
                  </a:cubicBezTo>
                  <a:cubicBezTo>
                    <a:pt x="10024" y="2278"/>
                    <a:pt x="10004" y="2270"/>
                    <a:pt x="9980" y="2270"/>
                  </a:cubicBezTo>
                  <a:close/>
                  <a:moveTo>
                    <a:pt x="8490" y="3280"/>
                  </a:moveTo>
                  <a:cubicBezTo>
                    <a:pt x="8479" y="3280"/>
                    <a:pt x="8467" y="3283"/>
                    <a:pt x="8455" y="3289"/>
                  </a:cubicBezTo>
                  <a:cubicBezTo>
                    <a:pt x="8267" y="3323"/>
                    <a:pt x="8079" y="3392"/>
                    <a:pt x="7925" y="3477"/>
                  </a:cubicBezTo>
                  <a:cubicBezTo>
                    <a:pt x="7771" y="3546"/>
                    <a:pt x="7720" y="3699"/>
                    <a:pt x="7771" y="3853"/>
                  </a:cubicBezTo>
                  <a:cubicBezTo>
                    <a:pt x="7824" y="3941"/>
                    <a:pt x="7890" y="3988"/>
                    <a:pt x="7969" y="3988"/>
                  </a:cubicBezTo>
                  <a:cubicBezTo>
                    <a:pt x="8045" y="3988"/>
                    <a:pt x="8133" y="3945"/>
                    <a:pt x="8233" y="3853"/>
                  </a:cubicBezTo>
                  <a:cubicBezTo>
                    <a:pt x="8369" y="3716"/>
                    <a:pt x="8472" y="3563"/>
                    <a:pt x="8540" y="3392"/>
                  </a:cubicBezTo>
                  <a:cubicBezTo>
                    <a:pt x="8568" y="3336"/>
                    <a:pt x="8539" y="3280"/>
                    <a:pt x="8490" y="3280"/>
                  </a:cubicBezTo>
                  <a:close/>
                  <a:moveTo>
                    <a:pt x="12625" y="3575"/>
                  </a:moveTo>
                  <a:cubicBezTo>
                    <a:pt x="12613" y="3575"/>
                    <a:pt x="12601" y="3577"/>
                    <a:pt x="12590" y="3580"/>
                  </a:cubicBezTo>
                  <a:lnTo>
                    <a:pt x="12607" y="3580"/>
                  </a:lnTo>
                  <a:cubicBezTo>
                    <a:pt x="12367" y="3631"/>
                    <a:pt x="12145" y="3733"/>
                    <a:pt x="11940" y="3853"/>
                  </a:cubicBezTo>
                  <a:lnTo>
                    <a:pt x="11872" y="3921"/>
                  </a:lnTo>
                  <a:cubicBezTo>
                    <a:pt x="11752" y="4007"/>
                    <a:pt x="11718" y="4195"/>
                    <a:pt x="11804" y="4331"/>
                  </a:cubicBezTo>
                  <a:cubicBezTo>
                    <a:pt x="11849" y="4396"/>
                    <a:pt x="11900" y="4430"/>
                    <a:pt x="11966" y="4430"/>
                  </a:cubicBezTo>
                  <a:cubicBezTo>
                    <a:pt x="12023" y="4430"/>
                    <a:pt x="12092" y="4404"/>
                    <a:pt x="12180" y="4349"/>
                  </a:cubicBezTo>
                  <a:cubicBezTo>
                    <a:pt x="12419" y="4178"/>
                    <a:pt x="12607" y="3956"/>
                    <a:pt x="12709" y="3682"/>
                  </a:cubicBezTo>
                  <a:cubicBezTo>
                    <a:pt x="12738" y="3611"/>
                    <a:pt x="12683" y="3575"/>
                    <a:pt x="12625" y="3575"/>
                  </a:cubicBezTo>
                  <a:close/>
                  <a:moveTo>
                    <a:pt x="14105" y="3667"/>
                  </a:moveTo>
                  <a:cubicBezTo>
                    <a:pt x="14085" y="3667"/>
                    <a:pt x="14061" y="3681"/>
                    <a:pt x="14042" y="3699"/>
                  </a:cubicBezTo>
                  <a:cubicBezTo>
                    <a:pt x="13905" y="3768"/>
                    <a:pt x="13769" y="3819"/>
                    <a:pt x="13632" y="3904"/>
                  </a:cubicBezTo>
                  <a:cubicBezTo>
                    <a:pt x="13444" y="3990"/>
                    <a:pt x="13273" y="4109"/>
                    <a:pt x="13136" y="4263"/>
                  </a:cubicBezTo>
                  <a:cubicBezTo>
                    <a:pt x="13051" y="4366"/>
                    <a:pt x="13017" y="4502"/>
                    <a:pt x="13085" y="4605"/>
                  </a:cubicBezTo>
                  <a:cubicBezTo>
                    <a:pt x="13120" y="4676"/>
                    <a:pt x="13188" y="4714"/>
                    <a:pt x="13261" y="4714"/>
                  </a:cubicBezTo>
                  <a:cubicBezTo>
                    <a:pt x="13293" y="4714"/>
                    <a:pt x="13327" y="4706"/>
                    <a:pt x="13358" y="4690"/>
                  </a:cubicBezTo>
                  <a:cubicBezTo>
                    <a:pt x="13444" y="4656"/>
                    <a:pt x="13512" y="4622"/>
                    <a:pt x="13581" y="4554"/>
                  </a:cubicBezTo>
                  <a:cubicBezTo>
                    <a:pt x="13820" y="4331"/>
                    <a:pt x="13939" y="4041"/>
                    <a:pt x="14144" y="3802"/>
                  </a:cubicBezTo>
                  <a:cubicBezTo>
                    <a:pt x="14179" y="3768"/>
                    <a:pt x="14179" y="3716"/>
                    <a:pt x="14144" y="3699"/>
                  </a:cubicBezTo>
                  <a:cubicBezTo>
                    <a:pt x="14137" y="3676"/>
                    <a:pt x="14122" y="3667"/>
                    <a:pt x="14105" y="3667"/>
                  </a:cubicBezTo>
                  <a:close/>
                  <a:moveTo>
                    <a:pt x="6582" y="3954"/>
                  </a:moveTo>
                  <a:cubicBezTo>
                    <a:pt x="6563" y="3954"/>
                    <a:pt x="6544" y="3960"/>
                    <a:pt x="6524" y="3973"/>
                  </a:cubicBezTo>
                  <a:cubicBezTo>
                    <a:pt x="6268" y="4007"/>
                    <a:pt x="6028" y="4144"/>
                    <a:pt x="5823" y="4331"/>
                  </a:cubicBezTo>
                  <a:cubicBezTo>
                    <a:pt x="5687" y="4468"/>
                    <a:pt x="5653" y="4639"/>
                    <a:pt x="5755" y="4742"/>
                  </a:cubicBezTo>
                  <a:cubicBezTo>
                    <a:pt x="5794" y="4794"/>
                    <a:pt x="5853" y="4816"/>
                    <a:pt x="5910" y="4816"/>
                  </a:cubicBezTo>
                  <a:cubicBezTo>
                    <a:pt x="5927" y="4816"/>
                    <a:pt x="5944" y="4814"/>
                    <a:pt x="5960" y="4810"/>
                  </a:cubicBezTo>
                  <a:cubicBezTo>
                    <a:pt x="6063" y="4776"/>
                    <a:pt x="6148" y="4724"/>
                    <a:pt x="6216" y="4656"/>
                  </a:cubicBezTo>
                  <a:cubicBezTo>
                    <a:pt x="6370" y="4485"/>
                    <a:pt x="6507" y="4297"/>
                    <a:pt x="6627" y="4126"/>
                  </a:cubicBezTo>
                  <a:cubicBezTo>
                    <a:pt x="6661" y="4075"/>
                    <a:pt x="6695" y="4041"/>
                    <a:pt x="6661" y="3990"/>
                  </a:cubicBezTo>
                  <a:cubicBezTo>
                    <a:pt x="6640" y="3969"/>
                    <a:pt x="6612" y="3954"/>
                    <a:pt x="6582" y="3954"/>
                  </a:cubicBezTo>
                  <a:close/>
                  <a:moveTo>
                    <a:pt x="11043" y="3793"/>
                  </a:moveTo>
                  <a:cubicBezTo>
                    <a:pt x="11022" y="3793"/>
                    <a:pt x="11001" y="3802"/>
                    <a:pt x="10983" y="3819"/>
                  </a:cubicBezTo>
                  <a:cubicBezTo>
                    <a:pt x="10796" y="3904"/>
                    <a:pt x="10608" y="3973"/>
                    <a:pt x="10437" y="4058"/>
                  </a:cubicBezTo>
                  <a:cubicBezTo>
                    <a:pt x="10266" y="4126"/>
                    <a:pt x="10129" y="4229"/>
                    <a:pt x="10027" y="4349"/>
                  </a:cubicBezTo>
                  <a:cubicBezTo>
                    <a:pt x="9924" y="4451"/>
                    <a:pt x="9907" y="4605"/>
                    <a:pt x="9958" y="4724"/>
                  </a:cubicBezTo>
                  <a:cubicBezTo>
                    <a:pt x="10022" y="4801"/>
                    <a:pt x="10106" y="4840"/>
                    <a:pt x="10194" y="4840"/>
                  </a:cubicBezTo>
                  <a:cubicBezTo>
                    <a:pt x="10223" y="4840"/>
                    <a:pt x="10253" y="4836"/>
                    <a:pt x="10283" y="4827"/>
                  </a:cubicBezTo>
                  <a:cubicBezTo>
                    <a:pt x="10403" y="4793"/>
                    <a:pt x="10488" y="4742"/>
                    <a:pt x="10573" y="4656"/>
                  </a:cubicBezTo>
                  <a:cubicBezTo>
                    <a:pt x="10778" y="4434"/>
                    <a:pt x="10966" y="4178"/>
                    <a:pt x="11103" y="3921"/>
                  </a:cubicBezTo>
                  <a:cubicBezTo>
                    <a:pt x="11137" y="3887"/>
                    <a:pt x="11137" y="3836"/>
                    <a:pt x="11103" y="3819"/>
                  </a:cubicBezTo>
                  <a:cubicBezTo>
                    <a:pt x="11086" y="3802"/>
                    <a:pt x="11065" y="3793"/>
                    <a:pt x="11043" y="3793"/>
                  </a:cubicBezTo>
                  <a:close/>
                  <a:moveTo>
                    <a:pt x="9068" y="4164"/>
                  </a:moveTo>
                  <a:cubicBezTo>
                    <a:pt x="9029" y="4164"/>
                    <a:pt x="8989" y="4185"/>
                    <a:pt x="8950" y="4195"/>
                  </a:cubicBezTo>
                  <a:cubicBezTo>
                    <a:pt x="8831" y="4229"/>
                    <a:pt x="8711" y="4263"/>
                    <a:pt x="8609" y="4314"/>
                  </a:cubicBezTo>
                  <a:cubicBezTo>
                    <a:pt x="8455" y="4383"/>
                    <a:pt x="8318" y="4468"/>
                    <a:pt x="8216" y="4571"/>
                  </a:cubicBezTo>
                  <a:cubicBezTo>
                    <a:pt x="8096" y="4656"/>
                    <a:pt x="8062" y="4827"/>
                    <a:pt x="8130" y="4964"/>
                  </a:cubicBezTo>
                  <a:cubicBezTo>
                    <a:pt x="8185" y="5030"/>
                    <a:pt x="8269" y="5068"/>
                    <a:pt x="8353" y="5068"/>
                  </a:cubicBezTo>
                  <a:cubicBezTo>
                    <a:pt x="8400" y="5068"/>
                    <a:pt x="8447" y="5056"/>
                    <a:pt x="8489" y="5032"/>
                  </a:cubicBezTo>
                  <a:cubicBezTo>
                    <a:pt x="8557" y="5015"/>
                    <a:pt x="8609" y="4981"/>
                    <a:pt x="8660" y="4929"/>
                  </a:cubicBezTo>
                  <a:cubicBezTo>
                    <a:pt x="8831" y="4776"/>
                    <a:pt x="8967" y="4588"/>
                    <a:pt x="9087" y="4400"/>
                  </a:cubicBezTo>
                  <a:cubicBezTo>
                    <a:pt x="9138" y="4349"/>
                    <a:pt x="9207" y="4297"/>
                    <a:pt x="9138" y="4212"/>
                  </a:cubicBezTo>
                  <a:lnTo>
                    <a:pt x="9155" y="4212"/>
                  </a:lnTo>
                  <a:cubicBezTo>
                    <a:pt x="9126" y="4175"/>
                    <a:pt x="9097" y="4164"/>
                    <a:pt x="9068" y="4164"/>
                  </a:cubicBezTo>
                  <a:close/>
                  <a:moveTo>
                    <a:pt x="6870" y="5381"/>
                  </a:moveTo>
                  <a:cubicBezTo>
                    <a:pt x="6843" y="5381"/>
                    <a:pt x="6811" y="5398"/>
                    <a:pt x="6780" y="5408"/>
                  </a:cubicBezTo>
                  <a:lnTo>
                    <a:pt x="6490" y="5510"/>
                  </a:lnTo>
                  <a:cubicBezTo>
                    <a:pt x="6319" y="5579"/>
                    <a:pt x="6148" y="5681"/>
                    <a:pt x="6011" y="5801"/>
                  </a:cubicBezTo>
                  <a:cubicBezTo>
                    <a:pt x="5892" y="5920"/>
                    <a:pt x="5875" y="6108"/>
                    <a:pt x="5977" y="6245"/>
                  </a:cubicBezTo>
                  <a:cubicBezTo>
                    <a:pt x="6019" y="6294"/>
                    <a:pt x="6075" y="6317"/>
                    <a:pt x="6139" y="6317"/>
                  </a:cubicBezTo>
                  <a:cubicBezTo>
                    <a:pt x="6233" y="6317"/>
                    <a:pt x="6344" y="6268"/>
                    <a:pt x="6456" y="6177"/>
                  </a:cubicBezTo>
                  <a:cubicBezTo>
                    <a:pt x="6609" y="5989"/>
                    <a:pt x="6763" y="5784"/>
                    <a:pt x="6917" y="5562"/>
                  </a:cubicBezTo>
                  <a:cubicBezTo>
                    <a:pt x="6951" y="5510"/>
                    <a:pt x="6951" y="5442"/>
                    <a:pt x="6917" y="5408"/>
                  </a:cubicBezTo>
                  <a:cubicBezTo>
                    <a:pt x="6904" y="5388"/>
                    <a:pt x="6888" y="5381"/>
                    <a:pt x="6870" y="5381"/>
                  </a:cubicBezTo>
                  <a:close/>
                  <a:moveTo>
                    <a:pt x="11142" y="5704"/>
                  </a:moveTo>
                  <a:cubicBezTo>
                    <a:pt x="11126" y="5704"/>
                    <a:pt x="11107" y="5708"/>
                    <a:pt x="11086" y="5715"/>
                  </a:cubicBezTo>
                  <a:cubicBezTo>
                    <a:pt x="10898" y="5767"/>
                    <a:pt x="10710" y="5835"/>
                    <a:pt x="10539" y="5920"/>
                  </a:cubicBezTo>
                  <a:cubicBezTo>
                    <a:pt x="10351" y="5989"/>
                    <a:pt x="10232" y="6143"/>
                    <a:pt x="10198" y="6331"/>
                  </a:cubicBezTo>
                  <a:cubicBezTo>
                    <a:pt x="10180" y="6433"/>
                    <a:pt x="10266" y="6536"/>
                    <a:pt x="10368" y="6536"/>
                  </a:cubicBezTo>
                  <a:cubicBezTo>
                    <a:pt x="10505" y="6536"/>
                    <a:pt x="10659" y="6484"/>
                    <a:pt x="10761" y="6399"/>
                  </a:cubicBezTo>
                  <a:cubicBezTo>
                    <a:pt x="10915" y="6211"/>
                    <a:pt x="11052" y="6023"/>
                    <a:pt x="11189" y="5835"/>
                  </a:cubicBezTo>
                  <a:cubicBezTo>
                    <a:pt x="11223" y="5801"/>
                    <a:pt x="11223" y="5750"/>
                    <a:pt x="11206" y="5715"/>
                  </a:cubicBezTo>
                  <a:lnTo>
                    <a:pt x="11206" y="5715"/>
                  </a:lnTo>
                  <a:lnTo>
                    <a:pt x="11206" y="5733"/>
                  </a:lnTo>
                  <a:cubicBezTo>
                    <a:pt x="11186" y="5713"/>
                    <a:pt x="11166" y="5704"/>
                    <a:pt x="11142" y="5704"/>
                  </a:cubicBezTo>
                  <a:close/>
                  <a:moveTo>
                    <a:pt x="4494" y="5623"/>
                  </a:moveTo>
                  <a:cubicBezTo>
                    <a:pt x="4483" y="5623"/>
                    <a:pt x="4470" y="5625"/>
                    <a:pt x="4457" y="5630"/>
                  </a:cubicBezTo>
                  <a:cubicBezTo>
                    <a:pt x="4149" y="5715"/>
                    <a:pt x="3859" y="5886"/>
                    <a:pt x="3602" y="6091"/>
                  </a:cubicBezTo>
                  <a:cubicBezTo>
                    <a:pt x="3500" y="6194"/>
                    <a:pt x="3483" y="6365"/>
                    <a:pt x="3551" y="6501"/>
                  </a:cubicBezTo>
                  <a:cubicBezTo>
                    <a:pt x="3607" y="6548"/>
                    <a:pt x="3679" y="6575"/>
                    <a:pt x="3749" y="6575"/>
                  </a:cubicBezTo>
                  <a:cubicBezTo>
                    <a:pt x="3807" y="6575"/>
                    <a:pt x="3864" y="6557"/>
                    <a:pt x="3910" y="6519"/>
                  </a:cubicBezTo>
                  <a:lnTo>
                    <a:pt x="4064" y="6433"/>
                  </a:lnTo>
                  <a:cubicBezTo>
                    <a:pt x="4234" y="6228"/>
                    <a:pt x="4405" y="6023"/>
                    <a:pt x="4559" y="5784"/>
                  </a:cubicBezTo>
                  <a:cubicBezTo>
                    <a:pt x="4593" y="5767"/>
                    <a:pt x="4610" y="5715"/>
                    <a:pt x="4593" y="5664"/>
                  </a:cubicBezTo>
                  <a:lnTo>
                    <a:pt x="4576" y="5664"/>
                  </a:lnTo>
                  <a:cubicBezTo>
                    <a:pt x="4551" y="5639"/>
                    <a:pt x="4526" y="5623"/>
                    <a:pt x="4494" y="5623"/>
                  </a:cubicBezTo>
                  <a:close/>
                  <a:moveTo>
                    <a:pt x="8932" y="6597"/>
                  </a:moveTo>
                  <a:cubicBezTo>
                    <a:pt x="8920" y="6597"/>
                    <a:pt x="8909" y="6599"/>
                    <a:pt x="8899" y="6604"/>
                  </a:cubicBezTo>
                  <a:cubicBezTo>
                    <a:pt x="8660" y="6689"/>
                    <a:pt x="8421" y="6809"/>
                    <a:pt x="8198" y="6946"/>
                  </a:cubicBezTo>
                  <a:cubicBezTo>
                    <a:pt x="8130" y="7014"/>
                    <a:pt x="8062" y="7082"/>
                    <a:pt x="8010" y="7168"/>
                  </a:cubicBezTo>
                  <a:cubicBezTo>
                    <a:pt x="7959" y="7270"/>
                    <a:pt x="7993" y="7407"/>
                    <a:pt x="8079" y="7475"/>
                  </a:cubicBezTo>
                  <a:cubicBezTo>
                    <a:pt x="8122" y="7510"/>
                    <a:pt x="8173" y="7527"/>
                    <a:pt x="8224" y="7527"/>
                  </a:cubicBezTo>
                  <a:cubicBezTo>
                    <a:pt x="8275" y="7527"/>
                    <a:pt x="8327" y="7510"/>
                    <a:pt x="8369" y="7475"/>
                  </a:cubicBezTo>
                  <a:cubicBezTo>
                    <a:pt x="8626" y="7287"/>
                    <a:pt x="8848" y="7031"/>
                    <a:pt x="9019" y="6758"/>
                  </a:cubicBezTo>
                  <a:cubicBezTo>
                    <a:pt x="9036" y="6706"/>
                    <a:pt x="9036" y="6655"/>
                    <a:pt x="9001" y="6621"/>
                  </a:cubicBezTo>
                  <a:cubicBezTo>
                    <a:pt x="8989" y="6609"/>
                    <a:pt x="8960" y="6597"/>
                    <a:pt x="8932" y="6597"/>
                  </a:cubicBezTo>
                  <a:close/>
                  <a:moveTo>
                    <a:pt x="4241" y="7165"/>
                  </a:moveTo>
                  <a:cubicBezTo>
                    <a:pt x="4220" y="7165"/>
                    <a:pt x="4196" y="7175"/>
                    <a:pt x="4166" y="7185"/>
                  </a:cubicBezTo>
                  <a:cubicBezTo>
                    <a:pt x="4046" y="7236"/>
                    <a:pt x="3910" y="7270"/>
                    <a:pt x="3790" y="7339"/>
                  </a:cubicBezTo>
                  <a:cubicBezTo>
                    <a:pt x="3636" y="7390"/>
                    <a:pt x="3483" y="7475"/>
                    <a:pt x="3363" y="7595"/>
                  </a:cubicBezTo>
                  <a:cubicBezTo>
                    <a:pt x="3261" y="7680"/>
                    <a:pt x="3226" y="7851"/>
                    <a:pt x="3295" y="7971"/>
                  </a:cubicBezTo>
                  <a:cubicBezTo>
                    <a:pt x="3342" y="8054"/>
                    <a:pt x="3431" y="8104"/>
                    <a:pt x="3521" y="8104"/>
                  </a:cubicBezTo>
                  <a:cubicBezTo>
                    <a:pt x="3560" y="8104"/>
                    <a:pt x="3600" y="8094"/>
                    <a:pt x="3636" y="8073"/>
                  </a:cubicBezTo>
                  <a:cubicBezTo>
                    <a:pt x="3705" y="8039"/>
                    <a:pt x="3773" y="8005"/>
                    <a:pt x="3824" y="7954"/>
                  </a:cubicBezTo>
                  <a:cubicBezTo>
                    <a:pt x="4012" y="7766"/>
                    <a:pt x="4166" y="7544"/>
                    <a:pt x="4286" y="7304"/>
                  </a:cubicBezTo>
                  <a:cubicBezTo>
                    <a:pt x="4303" y="7270"/>
                    <a:pt x="4320" y="7219"/>
                    <a:pt x="4286" y="7185"/>
                  </a:cubicBezTo>
                  <a:cubicBezTo>
                    <a:pt x="4271" y="7170"/>
                    <a:pt x="4257" y="7165"/>
                    <a:pt x="4241" y="7165"/>
                  </a:cubicBezTo>
                  <a:close/>
                  <a:moveTo>
                    <a:pt x="10564" y="7251"/>
                  </a:moveTo>
                  <a:cubicBezTo>
                    <a:pt x="10545" y="7251"/>
                    <a:pt x="10525" y="7260"/>
                    <a:pt x="10505" y="7270"/>
                  </a:cubicBezTo>
                  <a:lnTo>
                    <a:pt x="10163" y="7407"/>
                  </a:lnTo>
                  <a:cubicBezTo>
                    <a:pt x="9975" y="7475"/>
                    <a:pt x="9805" y="7561"/>
                    <a:pt x="9634" y="7680"/>
                  </a:cubicBezTo>
                  <a:lnTo>
                    <a:pt x="9634" y="7697"/>
                  </a:lnTo>
                  <a:cubicBezTo>
                    <a:pt x="9617" y="7715"/>
                    <a:pt x="9582" y="7749"/>
                    <a:pt x="9548" y="7766"/>
                  </a:cubicBezTo>
                  <a:cubicBezTo>
                    <a:pt x="9446" y="7851"/>
                    <a:pt x="9429" y="8005"/>
                    <a:pt x="9497" y="8125"/>
                  </a:cubicBezTo>
                  <a:cubicBezTo>
                    <a:pt x="9540" y="8199"/>
                    <a:pt x="9622" y="8240"/>
                    <a:pt x="9707" y="8240"/>
                  </a:cubicBezTo>
                  <a:cubicBezTo>
                    <a:pt x="9758" y="8240"/>
                    <a:pt x="9811" y="8225"/>
                    <a:pt x="9856" y="8193"/>
                  </a:cubicBezTo>
                  <a:cubicBezTo>
                    <a:pt x="9941" y="8159"/>
                    <a:pt x="10027" y="8108"/>
                    <a:pt x="10095" y="8039"/>
                  </a:cubicBezTo>
                  <a:cubicBezTo>
                    <a:pt x="10232" y="7885"/>
                    <a:pt x="10351" y="7697"/>
                    <a:pt x="10488" y="7544"/>
                  </a:cubicBezTo>
                  <a:cubicBezTo>
                    <a:pt x="10539" y="7492"/>
                    <a:pt x="10573" y="7441"/>
                    <a:pt x="10608" y="7373"/>
                  </a:cubicBezTo>
                  <a:cubicBezTo>
                    <a:pt x="10608" y="7339"/>
                    <a:pt x="10642" y="7304"/>
                    <a:pt x="10608" y="7270"/>
                  </a:cubicBezTo>
                  <a:cubicBezTo>
                    <a:pt x="10593" y="7256"/>
                    <a:pt x="10579" y="7251"/>
                    <a:pt x="10564" y="7251"/>
                  </a:cubicBezTo>
                  <a:close/>
                  <a:moveTo>
                    <a:pt x="6446" y="7336"/>
                  </a:moveTo>
                  <a:cubicBezTo>
                    <a:pt x="6427" y="7336"/>
                    <a:pt x="6407" y="7346"/>
                    <a:pt x="6387" y="7356"/>
                  </a:cubicBezTo>
                  <a:cubicBezTo>
                    <a:pt x="6131" y="7424"/>
                    <a:pt x="5875" y="7527"/>
                    <a:pt x="5653" y="7663"/>
                  </a:cubicBezTo>
                  <a:cubicBezTo>
                    <a:pt x="5499" y="7749"/>
                    <a:pt x="5413" y="7885"/>
                    <a:pt x="5379" y="8056"/>
                  </a:cubicBezTo>
                  <a:cubicBezTo>
                    <a:pt x="5365" y="8188"/>
                    <a:pt x="5462" y="8306"/>
                    <a:pt x="5587" y="8306"/>
                  </a:cubicBezTo>
                  <a:cubicBezTo>
                    <a:pt x="5608" y="8306"/>
                    <a:pt x="5630" y="8303"/>
                    <a:pt x="5653" y="8295"/>
                  </a:cubicBezTo>
                  <a:cubicBezTo>
                    <a:pt x="5789" y="8278"/>
                    <a:pt x="5909" y="8210"/>
                    <a:pt x="5994" y="8125"/>
                  </a:cubicBezTo>
                  <a:cubicBezTo>
                    <a:pt x="6182" y="7920"/>
                    <a:pt x="6353" y="7697"/>
                    <a:pt x="6490" y="7458"/>
                  </a:cubicBezTo>
                  <a:cubicBezTo>
                    <a:pt x="6507" y="7424"/>
                    <a:pt x="6507" y="7390"/>
                    <a:pt x="6490" y="7356"/>
                  </a:cubicBezTo>
                  <a:cubicBezTo>
                    <a:pt x="6475" y="7341"/>
                    <a:pt x="6461" y="7336"/>
                    <a:pt x="6446" y="7336"/>
                  </a:cubicBezTo>
                  <a:close/>
                  <a:moveTo>
                    <a:pt x="8471" y="8780"/>
                  </a:moveTo>
                  <a:cubicBezTo>
                    <a:pt x="8456" y="8780"/>
                    <a:pt x="8439" y="8783"/>
                    <a:pt x="8421" y="8791"/>
                  </a:cubicBezTo>
                  <a:cubicBezTo>
                    <a:pt x="8250" y="8842"/>
                    <a:pt x="8079" y="8911"/>
                    <a:pt x="7908" y="8979"/>
                  </a:cubicBezTo>
                  <a:cubicBezTo>
                    <a:pt x="7754" y="9047"/>
                    <a:pt x="7635" y="9133"/>
                    <a:pt x="7515" y="9269"/>
                  </a:cubicBezTo>
                  <a:cubicBezTo>
                    <a:pt x="7412" y="9372"/>
                    <a:pt x="7395" y="9543"/>
                    <a:pt x="7464" y="9679"/>
                  </a:cubicBezTo>
                  <a:cubicBezTo>
                    <a:pt x="7525" y="9741"/>
                    <a:pt x="7605" y="9772"/>
                    <a:pt x="7685" y="9772"/>
                  </a:cubicBezTo>
                  <a:cubicBezTo>
                    <a:pt x="7738" y="9772"/>
                    <a:pt x="7792" y="9758"/>
                    <a:pt x="7840" y="9731"/>
                  </a:cubicBezTo>
                  <a:cubicBezTo>
                    <a:pt x="7891" y="9697"/>
                    <a:pt x="7925" y="9662"/>
                    <a:pt x="7959" y="9645"/>
                  </a:cubicBezTo>
                  <a:cubicBezTo>
                    <a:pt x="8181" y="9406"/>
                    <a:pt x="8369" y="9150"/>
                    <a:pt x="8523" y="8876"/>
                  </a:cubicBezTo>
                  <a:cubicBezTo>
                    <a:pt x="8550" y="8823"/>
                    <a:pt x="8524" y="8780"/>
                    <a:pt x="8471" y="8780"/>
                  </a:cubicBezTo>
                  <a:close/>
                  <a:moveTo>
                    <a:pt x="5494" y="8942"/>
                  </a:moveTo>
                  <a:cubicBezTo>
                    <a:pt x="5485" y="8942"/>
                    <a:pt x="5475" y="8943"/>
                    <a:pt x="5465" y="8945"/>
                  </a:cubicBezTo>
                  <a:cubicBezTo>
                    <a:pt x="5174" y="8996"/>
                    <a:pt x="4918" y="9099"/>
                    <a:pt x="4679" y="9269"/>
                  </a:cubicBezTo>
                  <a:cubicBezTo>
                    <a:pt x="4645" y="9304"/>
                    <a:pt x="4627" y="9338"/>
                    <a:pt x="4593" y="9372"/>
                  </a:cubicBezTo>
                  <a:cubicBezTo>
                    <a:pt x="4474" y="9526"/>
                    <a:pt x="4474" y="9645"/>
                    <a:pt x="4576" y="9765"/>
                  </a:cubicBezTo>
                  <a:cubicBezTo>
                    <a:pt x="4633" y="9832"/>
                    <a:pt x="4712" y="9866"/>
                    <a:pt x="4791" y="9866"/>
                  </a:cubicBezTo>
                  <a:cubicBezTo>
                    <a:pt x="4853" y="9866"/>
                    <a:pt x="4916" y="9844"/>
                    <a:pt x="4969" y="9799"/>
                  </a:cubicBezTo>
                  <a:cubicBezTo>
                    <a:pt x="5072" y="9748"/>
                    <a:pt x="5157" y="9679"/>
                    <a:pt x="5243" y="9594"/>
                  </a:cubicBezTo>
                  <a:cubicBezTo>
                    <a:pt x="5362" y="9440"/>
                    <a:pt x="5465" y="9286"/>
                    <a:pt x="5550" y="9116"/>
                  </a:cubicBezTo>
                  <a:cubicBezTo>
                    <a:pt x="5596" y="9008"/>
                    <a:pt x="5573" y="8942"/>
                    <a:pt x="5494" y="8942"/>
                  </a:cubicBezTo>
                  <a:close/>
                  <a:moveTo>
                    <a:pt x="2492" y="9205"/>
                  </a:moveTo>
                  <a:cubicBezTo>
                    <a:pt x="2475" y="9205"/>
                    <a:pt x="2457" y="9210"/>
                    <a:pt x="2440" y="9218"/>
                  </a:cubicBezTo>
                  <a:cubicBezTo>
                    <a:pt x="2270" y="9304"/>
                    <a:pt x="2082" y="9389"/>
                    <a:pt x="1928" y="9474"/>
                  </a:cubicBezTo>
                  <a:cubicBezTo>
                    <a:pt x="1791" y="9543"/>
                    <a:pt x="1671" y="9645"/>
                    <a:pt x="1586" y="9782"/>
                  </a:cubicBezTo>
                  <a:cubicBezTo>
                    <a:pt x="1535" y="9867"/>
                    <a:pt x="1535" y="9970"/>
                    <a:pt x="1586" y="10055"/>
                  </a:cubicBezTo>
                  <a:cubicBezTo>
                    <a:pt x="1637" y="10119"/>
                    <a:pt x="1706" y="10154"/>
                    <a:pt x="1781" y="10154"/>
                  </a:cubicBezTo>
                  <a:cubicBezTo>
                    <a:pt x="1806" y="10154"/>
                    <a:pt x="1833" y="10150"/>
                    <a:pt x="1859" y="10141"/>
                  </a:cubicBezTo>
                  <a:cubicBezTo>
                    <a:pt x="1945" y="10124"/>
                    <a:pt x="2030" y="10072"/>
                    <a:pt x="2099" y="10021"/>
                  </a:cubicBezTo>
                  <a:cubicBezTo>
                    <a:pt x="2270" y="9799"/>
                    <a:pt x="2423" y="9560"/>
                    <a:pt x="2560" y="9304"/>
                  </a:cubicBezTo>
                  <a:cubicBezTo>
                    <a:pt x="2577" y="9269"/>
                    <a:pt x="2577" y="9235"/>
                    <a:pt x="2543" y="9218"/>
                  </a:cubicBezTo>
                  <a:cubicBezTo>
                    <a:pt x="2526" y="9210"/>
                    <a:pt x="2509" y="9205"/>
                    <a:pt x="2492" y="9205"/>
                  </a:cubicBezTo>
                  <a:close/>
                  <a:moveTo>
                    <a:pt x="1101" y="9478"/>
                  </a:moveTo>
                  <a:cubicBezTo>
                    <a:pt x="1082" y="9478"/>
                    <a:pt x="1061" y="9483"/>
                    <a:pt x="1039" y="9492"/>
                  </a:cubicBezTo>
                  <a:cubicBezTo>
                    <a:pt x="903" y="9543"/>
                    <a:pt x="749" y="9594"/>
                    <a:pt x="612" y="9662"/>
                  </a:cubicBezTo>
                  <a:cubicBezTo>
                    <a:pt x="441" y="9731"/>
                    <a:pt x="270" y="9850"/>
                    <a:pt x="151" y="10004"/>
                  </a:cubicBezTo>
                  <a:cubicBezTo>
                    <a:pt x="0" y="10185"/>
                    <a:pt x="155" y="10446"/>
                    <a:pt x="370" y="10446"/>
                  </a:cubicBezTo>
                  <a:cubicBezTo>
                    <a:pt x="399" y="10446"/>
                    <a:pt x="428" y="10441"/>
                    <a:pt x="458" y="10431"/>
                  </a:cubicBezTo>
                  <a:cubicBezTo>
                    <a:pt x="544" y="10414"/>
                    <a:pt x="629" y="10363"/>
                    <a:pt x="698" y="10295"/>
                  </a:cubicBezTo>
                  <a:cubicBezTo>
                    <a:pt x="903" y="10107"/>
                    <a:pt x="1056" y="9850"/>
                    <a:pt x="1159" y="9577"/>
                  </a:cubicBezTo>
                  <a:cubicBezTo>
                    <a:pt x="1184" y="9514"/>
                    <a:pt x="1153" y="9478"/>
                    <a:pt x="1101" y="9478"/>
                  </a:cubicBezTo>
                  <a:close/>
                  <a:moveTo>
                    <a:pt x="3551" y="9927"/>
                  </a:moveTo>
                  <a:cubicBezTo>
                    <a:pt x="3536" y="9927"/>
                    <a:pt x="3518" y="9930"/>
                    <a:pt x="3500" y="9936"/>
                  </a:cubicBezTo>
                  <a:cubicBezTo>
                    <a:pt x="3158" y="9987"/>
                    <a:pt x="2850" y="10141"/>
                    <a:pt x="2594" y="10363"/>
                  </a:cubicBezTo>
                  <a:cubicBezTo>
                    <a:pt x="2457" y="10483"/>
                    <a:pt x="2423" y="10688"/>
                    <a:pt x="2543" y="10841"/>
                  </a:cubicBezTo>
                  <a:cubicBezTo>
                    <a:pt x="2604" y="10917"/>
                    <a:pt x="2685" y="10956"/>
                    <a:pt x="2779" y="10956"/>
                  </a:cubicBezTo>
                  <a:cubicBezTo>
                    <a:pt x="2896" y="10956"/>
                    <a:pt x="3033" y="10896"/>
                    <a:pt x="3175" y="10773"/>
                  </a:cubicBezTo>
                  <a:cubicBezTo>
                    <a:pt x="3380" y="10568"/>
                    <a:pt x="3534" y="10329"/>
                    <a:pt x="3636" y="10055"/>
                  </a:cubicBezTo>
                  <a:cubicBezTo>
                    <a:pt x="3664" y="9985"/>
                    <a:pt x="3624" y="9927"/>
                    <a:pt x="3551" y="9927"/>
                  </a:cubicBezTo>
                  <a:close/>
                  <a:moveTo>
                    <a:pt x="5837" y="10104"/>
                  </a:moveTo>
                  <a:cubicBezTo>
                    <a:pt x="5827" y="10104"/>
                    <a:pt x="5817" y="10105"/>
                    <a:pt x="5806" y="10107"/>
                  </a:cubicBezTo>
                  <a:cubicBezTo>
                    <a:pt x="5533" y="10158"/>
                    <a:pt x="5260" y="10260"/>
                    <a:pt x="5037" y="10431"/>
                  </a:cubicBezTo>
                  <a:lnTo>
                    <a:pt x="5003" y="10465"/>
                  </a:lnTo>
                  <a:cubicBezTo>
                    <a:pt x="4832" y="10585"/>
                    <a:pt x="4781" y="10824"/>
                    <a:pt x="4901" y="10995"/>
                  </a:cubicBezTo>
                  <a:cubicBezTo>
                    <a:pt x="4948" y="11043"/>
                    <a:pt x="5011" y="11068"/>
                    <a:pt x="5083" y="11068"/>
                  </a:cubicBezTo>
                  <a:cubicBezTo>
                    <a:pt x="5166" y="11068"/>
                    <a:pt x="5261" y="11034"/>
                    <a:pt x="5362" y="10961"/>
                  </a:cubicBezTo>
                  <a:lnTo>
                    <a:pt x="5362" y="10978"/>
                  </a:lnTo>
                  <a:cubicBezTo>
                    <a:pt x="5618" y="10790"/>
                    <a:pt x="5806" y="10517"/>
                    <a:pt x="5926" y="10226"/>
                  </a:cubicBezTo>
                  <a:cubicBezTo>
                    <a:pt x="5957" y="10165"/>
                    <a:pt x="5919" y="10104"/>
                    <a:pt x="5837" y="10104"/>
                  </a:cubicBezTo>
                  <a:close/>
                  <a:moveTo>
                    <a:pt x="5865" y="11565"/>
                  </a:moveTo>
                  <a:cubicBezTo>
                    <a:pt x="5852" y="11565"/>
                    <a:pt x="5838" y="11569"/>
                    <a:pt x="5823" y="11576"/>
                  </a:cubicBezTo>
                  <a:cubicBezTo>
                    <a:pt x="5550" y="11679"/>
                    <a:pt x="5277" y="11832"/>
                    <a:pt x="5037" y="12003"/>
                  </a:cubicBezTo>
                  <a:cubicBezTo>
                    <a:pt x="4952" y="12054"/>
                    <a:pt x="4884" y="12157"/>
                    <a:pt x="4850" y="12259"/>
                  </a:cubicBezTo>
                  <a:cubicBezTo>
                    <a:pt x="4815" y="12345"/>
                    <a:pt x="4832" y="12464"/>
                    <a:pt x="4901" y="12533"/>
                  </a:cubicBezTo>
                  <a:cubicBezTo>
                    <a:pt x="4944" y="12558"/>
                    <a:pt x="4990" y="12571"/>
                    <a:pt x="5037" y="12571"/>
                  </a:cubicBezTo>
                  <a:cubicBezTo>
                    <a:pt x="5084" y="12571"/>
                    <a:pt x="5131" y="12558"/>
                    <a:pt x="5174" y="12533"/>
                  </a:cubicBezTo>
                  <a:cubicBezTo>
                    <a:pt x="5277" y="12482"/>
                    <a:pt x="5379" y="12396"/>
                    <a:pt x="5448" y="12311"/>
                  </a:cubicBezTo>
                  <a:cubicBezTo>
                    <a:pt x="5601" y="12123"/>
                    <a:pt x="5755" y="11918"/>
                    <a:pt x="5892" y="11730"/>
                  </a:cubicBezTo>
                  <a:cubicBezTo>
                    <a:pt x="5926" y="11696"/>
                    <a:pt x="5943" y="11644"/>
                    <a:pt x="5909" y="11593"/>
                  </a:cubicBezTo>
                  <a:cubicBezTo>
                    <a:pt x="5899" y="11573"/>
                    <a:pt x="5883" y="11565"/>
                    <a:pt x="5865" y="11565"/>
                  </a:cubicBezTo>
                  <a:close/>
                  <a:moveTo>
                    <a:pt x="3936" y="11877"/>
                  </a:moveTo>
                  <a:cubicBezTo>
                    <a:pt x="3913" y="11877"/>
                    <a:pt x="3891" y="11885"/>
                    <a:pt x="3876" y="11901"/>
                  </a:cubicBezTo>
                  <a:cubicBezTo>
                    <a:pt x="3705" y="11969"/>
                    <a:pt x="3517" y="12037"/>
                    <a:pt x="3346" y="12140"/>
                  </a:cubicBezTo>
                  <a:cubicBezTo>
                    <a:pt x="3192" y="12208"/>
                    <a:pt x="3073" y="12328"/>
                    <a:pt x="2987" y="12464"/>
                  </a:cubicBezTo>
                  <a:cubicBezTo>
                    <a:pt x="2919" y="12567"/>
                    <a:pt x="2919" y="12704"/>
                    <a:pt x="3004" y="12789"/>
                  </a:cubicBezTo>
                  <a:cubicBezTo>
                    <a:pt x="3058" y="12843"/>
                    <a:pt x="3124" y="12869"/>
                    <a:pt x="3192" y="12869"/>
                  </a:cubicBezTo>
                  <a:cubicBezTo>
                    <a:pt x="3232" y="12869"/>
                    <a:pt x="3273" y="12860"/>
                    <a:pt x="3312" y="12840"/>
                  </a:cubicBezTo>
                  <a:cubicBezTo>
                    <a:pt x="3380" y="12806"/>
                    <a:pt x="3448" y="12772"/>
                    <a:pt x="3500" y="12738"/>
                  </a:cubicBezTo>
                  <a:cubicBezTo>
                    <a:pt x="3705" y="12533"/>
                    <a:pt x="3876" y="12294"/>
                    <a:pt x="4012" y="12037"/>
                  </a:cubicBezTo>
                  <a:cubicBezTo>
                    <a:pt x="4046" y="11986"/>
                    <a:pt x="4046" y="11935"/>
                    <a:pt x="4012" y="11901"/>
                  </a:cubicBezTo>
                  <a:lnTo>
                    <a:pt x="4012" y="11918"/>
                  </a:lnTo>
                  <a:cubicBezTo>
                    <a:pt x="3993" y="11890"/>
                    <a:pt x="3964" y="11877"/>
                    <a:pt x="3936" y="11877"/>
                  </a:cubicBezTo>
                  <a:close/>
                </a:path>
              </a:pathLst>
            </a:cu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000" name="Google Shape;1093;p52"/>
          <p:cNvSpPr/>
          <p:nvPr/>
        </p:nvSpPr>
        <p:spPr>
          <a:xfrm rot="-3556373">
            <a:off x="-122035" y="2860066"/>
            <a:ext cx="1109620" cy="2575929"/>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1" name="TextBox 7"/>
          <p:cNvSpPr txBox="1"/>
          <p:nvPr/>
        </p:nvSpPr>
        <p:spPr>
          <a:xfrm>
            <a:off x="3416968" y="1451810"/>
            <a:ext cx="1828800" cy="345441"/>
          </a:xfrm>
          <a:prstGeom prst="rect"/>
          <a:noFill/>
        </p:spPr>
        <p:txBody>
          <a:bodyPr rtlCol="0" wrap="square">
            <a:spAutoFit/>
          </a:bodyPr>
          <a:p>
            <a:pPr algn="l"/>
            <a:endParaRPr lang="en-US"/>
          </a:p>
        </p:txBody>
      </p:sp>
      <p:sp>
        <p:nvSpPr>
          <p:cNvPr id="1049002" name="TextBox 9"/>
          <p:cNvSpPr txBox="1"/>
          <p:nvPr/>
        </p:nvSpPr>
        <p:spPr>
          <a:xfrm>
            <a:off x="685769" y="2055714"/>
            <a:ext cx="3391952" cy="1348739"/>
          </a:xfrm>
          <a:prstGeom prst="rect"/>
          <a:noFill/>
        </p:spPr>
        <p:txBody>
          <a:bodyPr rtlCol="0" wrap="square">
            <a:spAutoFit/>
          </a:bodyPr>
          <a:p>
            <a:pPr algn="l"/>
            <a:r>
              <a:rPr b="1" sz="2400" lang="en-US">
                <a:latin typeface="Amasis MT Pro Black" panose="02040A04050005020304" pitchFamily="18" charset="0"/>
              </a:rPr>
              <a:t>Contact: Re-Reading the History of Music and Globalization</a:t>
            </a:r>
          </a:p>
        </p:txBody>
      </p:sp>
      <p:pic>
        <p:nvPicPr>
          <p:cNvPr id="2097191" name="Picture 11"/>
          <p:cNvPicPr>
            <a:picLocks noChangeAspect="1"/>
          </p:cNvPicPr>
          <p:nvPr/>
        </p:nvPicPr>
        <p:blipFill>
          <a:blip xmlns:r="http://schemas.openxmlformats.org/officeDocument/2006/relationships" r:embed="rId1"/>
          <a:stretch>
            <a:fillRect/>
          </a:stretch>
        </p:blipFill>
        <p:spPr>
          <a:xfrm rot="340876">
            <a:off x="5212078" y="1346108"/>
            <a:ext cx="2798686" cy="2473744"/>
          </a:xfrm>
          <a:prstGeom prst="rect"/>
        </p:spPr>
      </p:pic>
      <p:pic>
        <p:nvPicPr>
          <p:cNvPr id="2097192"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928771" y="3952302"/>
            <a:ext cx="1063943" cy="106394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344398" fill="hold" id="6"/>
                                        <p:tgtEl>
                                          <p:spTgt spid="20971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9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16" name=""/>
        <p:cNvGrpSpPr/>
        <p:nvPr/>
      </p:nvGrpSpPr>
      <p:grpSpPr>
        <a:xfrm>
          <a:off x="0" y="0"/>
          <a:ext cx="0" cy="0"/>
          <a:chOff x="0" y="0"/>
          <a:chExt cx="0" cy="0"/>
        </a:xfrm>
      </p:grpSpPr>
      <p:sp>
        <p:nvSpPr>
          <p:cNvPr id="1049005" name="TextBox 5"/>
          <p:cNvSpPr txBox="1"/>
          <p:nvPr/>
        </p:nvSpPr>
        <p:spPr>
          <a:xfrm>
            <a:off x="3655328" y="1654434"/>
            <a:ext cx="1828800" cy="345440"/>
          </a:xfrm>
          <a:prstGeom prst="rect"/>
          <a:noFill/>
        </p:spPr>
        <p:txBody>
          <a:bodyPr rtlCol="0" wrap="square">
            <a:spAutoFit/>
          </a:bodyPr>
          <a:p>
            <a:pPr algn="l" indent="-285750" marL="285750">
              <a:buFont typeface="Arial" panose="020B0604020202020204" pitchFamily="34" charset="0"/>
              <a:buChar char="•"/>
            </a:pPr>
            <a:endParaRPr lang="en-US"/>
          </a:p>
        </p:txBody>
      </p:sp>
      <p:sp>
        <p:nvSpPr>
          <p:cNvPr id="1049006" name="TextBox 6"/>
          <p:cNvSpPr txBox="1"/>
          <p:nvPr/>
        </p:nvSpPr>
        <p:spPr>
          <a:xfrm>
            <a:off x="962526" y="408289"/>
            <a:ext cx="7018421" cy="5679440"/>
          </a:xfrm>
          <a:prstGeom prst="rect"/>
          <a:noFill/>
        </p:spPr>
        <p:txBody>
          <a:bodyPr rtlCol="0" wrap="square">
            <a:spAutoFit/>
          </a:bodyPr>
          <a:p>
            <a:pPr algn="l" indent="-285750" marL="285750">
              <a:buFont typeface="Arial" panose="020B0604020202020204" pitchFamily="34" charset="0"/>
              <a:buChar char="•"/>
            </a:pPr>
            <a:r>
              <a:rPr lang="en-US"/>
              <a:t>Globalization, as we know it today, that is, as the compression of time and space through the flow of people and capital, has been part of human history for centuries. The discovery of the new world and the following European expeditions of the sixteenth century tend to be referred to as a marker</a:t>
            </a:r>
          </a:p>
          <a:p>
            <a:pPr algn="l" indent="-285750" marL="285750">
              <a:buFont typeface="Arial" panose="020B0604020202020204" pitchFamily="34" charset="0"/>
              <a:buChar char="•"/>
            </a:pPr>
            <a:r>
              <a:rPr lang="en-US"/>
              <a:t>These contacts do not fit into the Eurocentric map inherited  the sixteenth century from cartographers such as Gerardus Mercator. They are therefore often neglected in contemporary histories of globalization, which tend to focus on a polarized north–south, east–west axis pitting civilizations with fundamentally different world-views against each other.</a:t>
            </a:r>
          </a:p>
          <a:p>
            <a:pPr algn="l" indent="-285750" marL="285750">
              <a:buFont typeface="Arial" panose="020B0604020202020204" pitchFamily="34" charset="0"/>
              <a:buChar char="•"/>
            </a:pPr>
            <a:r>
              <a:rPr lang="en-US"/>
              <a:t>Example of friction in music is the minstrel shows that became immensely popular in the northern regions of the United States during the nineteenth century, where contact with black people was rare prompting mixed feelings of fear and fascination with the life and customs of the slaves who worked in the South’s cotton plantations. White actors painted their faces black and performed theatrical numbers based on caricaturized archetypes of black people as they imagined them (Small, 1987). Often cited as emblematic examples of the perversion of black identity and racism, the minstrels were also the product of class conflicts through which race and racism, as Stuart Hall reminds us, were mobilized (Hall and Jefferson, 1976). Indeed, the actors who performed in these shows were themselves part of a poor white underclass, many of whom had migrated to the United States as indentured workers. They were in fact not much better off than the black slaves.</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sp>
        <p:nvSpPr>
          <p:cNvPr id="1049034" name="TextBox 7"/>
          <p:cNvSpPr txBox="1"/>
          <p:nvPr/>
        </p:nvSpPr>
        <p:spPr>
          <a:xfrm>
            <a:off x="2065421" y="1338179"/>
            <a:ext cx="5334000" cy="3190240"/>
          </a:xfrm>
          <a:prstGeom prst="rect"/>
          <a:noFill/>
        </p:spPr>
        <p:txBody>
          <a:bodyPr rtlCol="0" wrap="square">
            <a:spAutoFit/>
          </a:bodyPr>
          <a:p>
            <a:pPr algn="l"/>
            <a:r>
              <a:rPr b="1" sz="4400" lang="en-US">
                <a:latin typeface="Amasis MT Pro Black" panose="02040A04050005020304" pitchFamily="18" charset="0"/>
              </a:rPr>
              <a:t>Capital: The Technologies and Ethics of World Music</a:t>
            </a:r>
          </a:p>
        </p:txBody>
      </p:sp>
      <p:pic>
        <p:nvPicPr>
          <p:cNvPr id="2097194"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011954" y="3808418"/>
            <a:ext cx="720000" cy="720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92682" fill="hold" id="6"/>
                                        <p:tgtEl>
                                          <p:spTgt spid="20971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9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9035" name="TextBox 3"/>
          <p:cNvSpPr txBox="1"/>
          <p:nvPr/>
        </p:nvSpPr>
        <p:spPr>
          <a:xfrm>
            <a:off x="3644231" y="1699126"/>
            <a:ext cx="1828800" cy="345440"/>
          </a:xfrm>
          <a:prstGeom prst="rect"/>
          <a:noFill/>
        </p:spPr>
        <p:txBody>
          <a:bodyPr rtlCol="0" wrap="square">
            <a:spAutoFit/>
          </a:bodyPr>
          <a:p>
            <a:pPr algn="l"/>
            <a:endParaRPr lang="en-US"/>
          </a:p>
        </p:txBody>
      </p:sp>
      <p:sp>
        <p:nvSpPr>
          <p:cNvPr id="1049036" name="TextBox 6"/>
          <p:cNvSpPr txBox="1"/>
          <p:nvPr/>
        </p:nvSpPr>
        <p:spPr>
          <a:xfrm>
            <a:off x="3644231" y="1699126"/>
            <a:ext cx="1828800" cy="345440"/>
          </a:xfrm>
          <a:prstGeom prst="rect"/>
          <a:noFill/>
        </p:spPr>
        <p:txBody>
          <a:bodyPr rtlCol="0" wrap="square">
            <a:spAutoFit/>
          </a:bodyPr>
          <a:p>
            <a:pPr algn="l"/>
            <a:endParaRPr lang="en-US"/>
          </a:p>
        </p:txBody>
      </p:sp>
      <p:sp>
        <p:nvSpPr>
          <p:cNvPr id="1049037" name="TextBox 9"/>
          <p:cNvSpPr txBox="1"/>
          <p:nvPr/>
        </p:nvSpPr>
        <p:spPr>
          <a:xfrm>
            <a:off x="441158" y="1699126"/>
            <a:ext cx="6978315" cy="3393440"/>
          </a:xfrm>
          <a:prstGeom prst="rect"/>
          <a:noFill/>
        </p:spPr>
        <p:txBody>
          <a:bodyPr rtlCol="0" wrap="square">
            <a:spAutoFit/>
          </a:bodyPr>
          <a:p>
            <a:pPr algn="l" indent="-285750" marL="285750">
              <a:buFont typeface="Arial" panose="020B0604020202020204" pitchFamily="34" charset="0"/>
              <a:buChar char="•"/>
            </a:pPr>
            <a:r>
              <a:rPr lang="en-US"/>
              <a:t>Legend has it that ‘world music’ came to be as a label in 1987 following a series of meetings by music industry actors in the United Kingdom in order to decide on how to identify and then market a growing number of recordings fusing Western and different types of non-Western musics that defied the categories of genre that were established </a:t>
            </a:r>
          </a:p>
          <a:p>
            <a:pPr algn="l" indent="-285750" marL="285750">
              <a:buFont typeface="Arial" panose="020B0604020202020204" pitchFamily="34" charset="0"/>
              <a:buChar char="•"/>
            </a:pPr>
            <a:r>
              <a:rPr lang="en-US"/>
              <a:t> In their critique, both underline the interplay of capital with historical inequalities and violent encounters as central to the making and marketing of world music.As such, world music as capital does not only concern globalization’s consuming cosmopolitan elite but also the music makers themselves. It raises ethical questions of opportunity versus exploitation, mutuality, and reciprocity versus hegemony. Much like African-American music, it also continues to provoke debate around identity, authenticity, pluralism and belonging which have divided scholars, industry actors, consumers and music makers alike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p:bgPr>
    </p:bg>
    <p:spTree>
      <p:nvGrpSpPr>
        <p:cNvPr id="106" name="Shape 930"/>
        <p:cNvGrpSpPr/>
        <p:nvPr/>
      </p:nvGrpSpPr>
      <p:grpSpPr>
        <a:xfrm>
          <a:off x="0" y="0"/>
          <a:ext cx="0" cy="0"/>
          <a:chOff x="0" y="0"/>
          <a:chExt cx="0" cy="0"/>
        </a:xfrm>
      </p:grpSpPr>
      <p:grpSp>
        <p:nvGrpSpPr>
          <p:cNvPr id="107" name="Google Shape;931;p47"/>
          <p:cNvGrpSpPr/>
          <p:nvPr/>
        </p:nvGrpSpPr>
        <p:grpSpPr>
          <a:xfrm rot="899960">
            <a:off x="-359343" y="76208"/>
            <a:ext cx="3460979" cy="1493028"/>
            <a:chOff x="-359358" y="-8"/>
            <a:chExt cx="3461082" cy="1493073"/>
          </a:xfrm>
        </p:grpSpPr>
        <p:sp>
          <p:nvSpPr>
            <p:cNvPr id="1048623" name="Google Shape;932;p47"/>
            <p:cNvSpPr/>
            <p:nvPr/>
          </p:nvSpPr>
          <p:spPr>
            <a:xfrm rot="-245787">
              <a:off x="-318856" y="119118"/>
              <a:ext cx="3380079" cy="1254821"/>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4" name="Google Shape;933;p47"/>
            <p:cNvSpPr/>
            <p:nvPr/>
          </p:nvSpPr>
          <p:spPr>
            <a:xfrm rot="-245787">
              <a:off x="-127500" y="346054"/>
              <a:ext cx="3013757" cy="808790"/>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08" name="Google Shape;934;p47"/>
          <p:cNvGrpSpPr/>
          <p:nvPr/>
        </p:nvGrpSpPr>
        <p:grpSpPr>
          <a:xfrm>
            <a:off x="2142084" y="2871510"/>
            <a:ext cx="2701057" cy="2433159"/>
            <a:chOff x="1726875" y="3062551"/>
            <a:chExt cx="2379576" cy="2143563"/>
          </a:xfrm>
        </p:grpSpPr>
        <p:sp>
          <p:nvSpPr>
            <p:cNvPr id="1048625" name="Google Shape;935;p47"/>
            <p:cNvSpPr/>
            <p:nvPr/>
          </p:nvSpPr>
          <p:spPr>
            <a:xfrm rot="-667034">
              <a:off x="1878679" y="3246023"/>
              <a:ext cx="2075970" cy="1776619"/>
            </a:xfrm>
            <a:custGeom>
              <a:avLst/>
              <a:ahLst/>
              <a:rect l="l" t="t" r="r" b="b"/>
              <a:pathLst>
                <a:path w="51783" h="44316" extrusionOk="0">
                  <a:moveTo>
                    <a:pt x="5126" y="6436"/>
                  </a:moveTo>
                  <a:lnTo>
                    <a:pt x="5314" y="8776"/>
                  </a:lnTo>
                  <a:lnTo>
                    <a:pt x="3212" y="8947"/>
                  </a:lnTo>
                  <a:lnTo>
                    <a:pt x="3025" y="6589"/>
                  </a:lnTo>
                  <a:lnTo>
                    <a:pt x="5126" y="6436"/>
                  </a:lnTo>
                  <a:close/>
                  <a:moveTo>
                    <a:pt x="5519" y="11151"/>
                  </a:moveTo>
                  <a:lnTo>
                    <a:pt x="5724" y="13509"/>
                  </a:lnTo>
                  <a:lnTo>
                    <a:pt x="3623" y="13663"/>
                  </a:lnTo>
                  <a:lnTo>
                    <a:pt x="3418" y="11322"/>
                  </a:lnTo>
                  <a:lnTo>
                    <a:pt x="5519" y="11151"/>
                  </a:lnTo>
                  <a:close/>
                  <a:moveTo>
                    <a:pt x="5912" y="15884"/>
                  </a:moveTo>
                  <a:lnTo>
                    <a:pt x="6117" y="18225"/>
                  </a:lnTo>
                  <a:lnTo>
                    <a:pt x="4016" y="18396"/>
                  </a:lnTo>
                  <a:lnTo>
                    <a:pt x="3811" y="16038"/>
                  </a:lnTo>
                  <a:lnTo>
                    <a:pt x="5912" y="15884"/>
                  </a:lnTo>
                  <a:close/>
                  <a:moveTo>
                    <a:pt x="6322" y="20600"/>
                  </a:moveTo>
                  <a:lnTo>
                    <a:pt x="6510" y="22958"/>
                  </a:lnTo>
                  <a:lnTo>
                    <a:pt x="4409" y="23112"/>
                  </a:lnTo>
                  <a:lnTo>
                    <a:pt x="4221" y="20754"/>
                  </a:lnTo>
                  <a:lnTo>
                    <a:pt x="6322" y="20600"/>
                  </a:lnTo>
                  <a:close/>
                  <a:moveTo>
                    <a:pt x="6715" y="25333"/>
                  </a:moveTo>
                  <a:lnTo>
                    <a:pt x="6920" y="27674"/>
                  </a:lnTo>
                  <a:lnTo>
                    <a:pt x="4802" y="27845"/>
                  </a:lnTo>
                  <a:lnTo>
                    <a:pt x="4614" y="25487"/>
                  </a:lnTo>
                  <a:lnTo>
                    <a:pt x="6715" y="25333"/>
                  </a:lnTo>
                  <a:close/>
                  <a:moveTo>
                    <a:pt x="7108" y="30032"/>
                  </a:moveTo>
                  <a:lnTo>
                    <a:pt x="7313" y="32407"/>
                  </a:lnTo>
                  <a:lnTo>
                    <a:pt x="5212" y="32560"/>
                  </a:lnTo>
                  <a:lnTo>
                    <a:pt x="5007" y="30202"/>
                  </a:lnTo>
                  <a:lnTo>
                    <a:pt x="7108" y="30032"/>
                  </a:lnTo>
                  <a:close/>
                  <a:moveTo>
                    <a:pt x="7518" y="34782"/>
                  </a:moveTo>
                  <a:lnTo>
                    <a:pt x="7706" y="37122"/>
                  </a:lnTo>
                  <a:lnTo>
                    <a:pt x="5605" y="37293"/>
                  </a:lnTo>
                  <a:lnTo>
                    <a:pt x="5400" y="34935"/>
                  </a:lnTo>
                  <a:lnTo>
                    <a:pt x="7518" y="34782"/>
                  </a:lnTo>
                  <a:close/>
                  <a:moveTo>
                    <a:pt x="7911" y="39480"/>
                  </a:moveTo>
                  <a:lnTo>
                    <a:pt x="8099" y="41855"/>
                  </a:lnTo>
                  <a:lnTo>
                    <a:pt x="5998" y="42009"/>
                  </a:lnTo>
                  <a:lnTo>
                    <a:pt x="5810" y="39651"/>
                  </a:lnTo>
                  <a:lnTo>
                    <a:pt x="7911" y="39480"/>
                  </a:lnTo>
                  <a:close/>
                  <a:moveTo>
                    <a:pt x="9295" y="43632"/>
                  </a:moveTo>
                  <a:lnTo>
                    <a:pt x="9073" y="43683"/>
                  </a:lnTo>
                  <a:cubicBezTo>
                    <a:pt x="9056" y="43683"/>
                    <a:pt x="9039" y="43666"/>
                    <a:pt x="9005" y="43666"/>
                  </a:cubicBezTo>
                  <a:lnTo>
                    <a:pt x="9295" y="43632"/>
                  </a:lnTo>
                  <a:close/>
                  <a:moveTo>
                    <a:pt x="41761" y="0"/>
                  </a:moveTo>
                  <a:cubicBezTo>
                    <a:pt x="41616" y="0"/>
                    <a:pt x="41461" y="29"/>
                    <a:pt x="41246" y="62"/>
                  </a:cubicBezTo>
                  <a:cubicBezTo>
                    <a:pt x="41144" y="50"/>
                    <a:pt x="41038" y="45"/>
                    <a:pt x="40933" y="45"/>
                  </a:cubicBezTo>
                  <a:cubicBezTo>
                    <a:pt x="40740" y="45"/>
                    <a:pt x="40546" y="63"/>
                    <a:pt x="40358" y="97"/>
                  </a:cubicBezTo>
                  <a:cubicBezTo>
                    <a:pt x="38466" y="467"/>
                    <a:pt x="36545" y="547"/>
                    <a:pt x="34613" y="547"/>
                  </a:cubicBezTo>
                  <a:cubicBezTo>
                    <a:pt x="33160" y="547"/>
                    <a:pt x="31701" y="502"/>
                    <a:pt x="30244" y="502"/>
                  </a:cubicBezTo>
                  <a:cubicBezTo>
                    <a:pt x="29439" y="502"/>
                    <a:pt x="28636" y="515"/>
                    <a:pt x="27834" y="558"/>
                  </a:cubicBezTo>
                  <a:cubicBezTo>
                    <a:pt x="20162" y="934"/>
                    <a:pt x="12764" y="3924"/>
                    <a:pt x="5041" y="3992"/>
                  </a:cubicBezTo>
                  <a:cubicBezTo>
                    <a:pt x="4221" y="3992"/>
                    <a:pt x="3418" y="4214"/>
                    <a:pt x="2597" y="4249"/>
                  </a:cubicBezTo>
                  <a:cubicBezTo>
                    <a:pt x="0" y="4385"/>
                    <a:pt x="479" y="4659"/>
                    <a:pt x="1077" y="8845"/>
                  </a:cubicBezTo>
                  <a:cubicBezTo>
                    <a:pt x="1521" y="11920"/>
                    <a:pt x="1623" y="15799"/>
                    <a:pt x="1914" y="18908"/>
                  </a:cubicBezTo>
                  <a:cubicBezTo>
                    <a:pt x="2614" y="26768"/>
                    <a:pt x="2307" y="34816"/>
                    <a:pt x="3725" y="42607"/>
                  </a:cubicBezTo>
                  <a:cubicBezTo>
                    <a:pt x="3811" y="43068"/>
                    <a:pt x="3896" y="43530"/>
                    <a:pt x="3981" y="44008"/>
                  </a:cubicBezTo>
                  <a:cubicBezTo>
                    <a:pt x="5651" y="43798"/>
                    <a:pt x="7322" y="43721"/>
                    <a:pt x="8995" y="43721"/>
                  </a:cubicBezTo>
                  <a:cubicBezTo>
                    <a:pt x="10317" y="43721"/>
                    <a:pt x="11641" y="43769"/>
                    <a:pt x="12969" y="43837"/>
                  </a:cubicBezTo>
                  <a:lnTo>
                    <a:pt x="12935" y="43820"/>
                  </a:lnTo>
                  <a:lnTo>
                    <a:pt x="13208" y="43854"/>
                  </a:lnTo>
                  <a:cubicBezTo>
                    <a:pt x="14541" y="43923"/>
                    <a:pt x="15856" y="44008"/>
                    <a:pt x="17189" y="44093"/>
                  </a:cubicBezTo>
                  <a:cubicBezTo>
                    <a:pt x="17206" y="44093"/>
                    <a:pt x="17223" y="44076"/>
                    <a:pt x="17240" y="44076"/>
                  </a:cubicBezTo>
                  <a:lnTo>
                    <a:pt x="17240" y="44076"/>
                  </a:lnTo>
                  <a:cubicBezTo>
                    <a:pt x="17223" y="44076"/>
                    <a:pt x="17223" y="44093"/>
                    <a:pt x="17223" y="44093"/>
                  </a:cubicBezTo>
                  <a:lnTo>
                    <a:pt x="25988" y="44316"/>
                  </a:lnTo>
                  <a:cubicBezTo>
                    <a:pt x="27048" y="44264"/>
                    <a:pt x="28090" y="44179"/>
                    <a:pt x="29132" y="44059"/>
                  </a:cubicBezTo>
                  <a:lnTo>
                    <a:pt x="29094" y="44059"/>
                  </a:lnTo>
                  <a:cubicBezTo>
                    <a:pt x="29139" y="44055"/>
                    <a:pt x="29185" y="44052"/>
                    <a:pt x="29228" y="44052"/>
                  </a:cubicBezTo>
                  <a:cubicBezTo>
                    <a:pt x="29266" y="44052"/>
                    <a:pt x="29302" y="44054"/>
                    <a:pt x="29337" y="44059"/>
                  </a:cubicBezTo>
                  <a:cubicBezTo>
                    <a:pt x="31029" y="43871"/>
                    <a:pt x="32720" y="43632"/>
                    <a:pt x="34412" y="43359"/>
                  </a:cubicBezTo>
                  <a:lnTo>
                    <a:pt x="34514" y="43342"/>
                  </a:lnTo>
                  <a:cubicBezTo>
                    <a:pt x="37487" y="42897"/>
                    <a:pt x="38940" y="42932"/>
                    <a:pt x="41844" y="42146"/>
                  </a:cubicBezTo>
                  <a:cubicBezTo>
                    <a:pt x="41989" y="42114"/>
                    <a:pt x="43290" y="41886"/>
                    <a:pt x="43550" y="41886"/>
                  </a:cubicBezTo>
                  <a:cubicBezTo>
                    <a:pt x="43567" y="41886"/>
                    <a:pt x="43580" y="41887"/>
                    <a:pt x="43587" y="41889"/>
                  </a:cubicBezTo>
                  <a:cubicBezTo>
                    <a:pt x="43619" y="41869"/>
                    <a:pt x="43648" y="41863"/>
                    <a:pt x="43676" y="41863"/>
                  </a:cubicBezTo>
                  <a:cubicBezTo>
                    <a:pt x="43739" y="41863"/>
                    <a:pt x="43794" y="41899"/>
                    <a:pt x="43858" y="41899"/>
                  </a:cubicBezTo>
                  <a:cubicBezTo>
                    <a:pt x="43885" y="41899"/>
                    <a:pt x="43914" y="41892"/>
                    <a:pt x="43946" y="41872"/>
                  </a:cubicBezTo>
                  <a:lnTo>
                    <a:pt x="43946" y="41872"/>
                  </a:lnTo>
                  <a:cubicBezTo>
                    <a:pt x="43935" y="41922"/>
                    <a:pt x="43963" y="41941"/>
                    <a:pt x="44014" y="41941"/>
                  </a:cubicBezTo>
                  <a:cubicBezTo>
                    <a:pt x="44182" y="41941"/>
                    <a:pt x="44595" y="41733"/>
                    <a:pt x="44628" y="41733"/>
                  </a:cubicBezTo>
                  <a:cubicBezTo>
                    <a:pt x="44630" y="41733"/>
                    <a:pt x="44630" y="41734"/>
                    <a:pt x="44629" y="41736"/>
                  </a:cubicBezTo>
                  <a:cubicBezTo>
                    <a:pt x="45159" y="41667"/>
                    <a:pt x="44954" y="41548"/>
                    <a:pt x="45501" y="41479"/>
                  </a:cubicBezTo>
                  <a:cubicBezTo>
                    <a:pt x="45971" y="41408"/>
                    <a:pt x="46441" y="41372"/>
                    <a:pt x="46910" y="41372"/>
                  </a:cubicBezTo>
                  <a:cubicBezTo>
                    <a:pt x="47004" y="41372"/>
                    <a:pt x="47098" y="41374"/>
                    <a:pt x="47192" y="41377"/>
                  </a:cubicBezTo>
                  <a:cubicBezTo>
                    <a:pt x="47516" y="41377"/>
                    <a:pt x="47842" y="41382"/>
                    <a:pt x="48167" y="41382"/>
                  </a:cubicBezTo>
                  <a:cubicBezTo>
                    <a:pt x="48871" y="41382"/>
                    <a:pt x="49573" y="41358"/>
                    <a:pt x="50251" y="41206"/>
                  </a:cubicBezTo>
                  <a:cubicBezTo>
                    <a:pt x="50746" y="41103"/>
                    <a:pt x="51208" y="40933"/>
                    <a:pt x="51618" y="40659"/>
                  </a:cubicBezTo>
                  <a:lnTo>
                    <a:pt x="51618" y="40659"/>
                  </a:lnTo>
                  <a:cubicBezTo>
                    <a:pt x="51602" y="40760"/>
                    <a:pt x="51640" y="40830"/>
                    <a:pt x="51674" y="40830"/>
                  </a:cubicBezTo>
                  <a:cubicBezTo>
                    <a:pt x="51712" y="40830"/>
                    <a:pt x="51745" y="40747"/>
                    <a:pt x="51700" y="40534"/>
                  </a:cubicBezTo>
                  <a:lnTo>
                    <a:pt x="51700" y="40534"/>
                  </a:lnTo>
                  <a:cubicBezTo>
                    <a:pt x="51718" y="40581"/>
                    <a:pt x="51736" y="40629"/>
                    <a:pt x="51754" y="40676"/>
                  </a:cubicBezTo>
                  <a:cubicBezTo>
                    <a:pt x="51766" y="40700"/>
                    <a:pt x="51772" y="40710"/>
                    <a:pt x="51774" y="40710"/>
                  </a:cubicBezTo>
                  <a:cubicBezTo>
                    <a:pt x="51782" y="40710"/>
                    <a:pt x="51673" y="40438"/>
                    <a:pt x="51673" y="40438"/>
                  </a:cubicBezTo>
                  <a:lnTo>
                    <a:pt x="51673" y="40438"/>
                  </a:lnTo>
                  <a:cubicBezTo>
                    <a:pt x="51673" y="40438"/>
                    <a:pt x="51677" y="40448"/>
                    <a:pt x="51686" y="40471"/>
                  </a:cubicBezTo>
                  <a:cubicBezTo>
                    <a:pt x="51692" y="40493"/>
                    <a:pt x="51696" y="40514"/>
                    <a:pt x="51700" y="40534"/>
                  </a:cubicBezTo>
                  <a:lnTo>
                    <a:pt x="51700" y="40534"/>
                  </a:lnTo>
                  <a:cubicBezTo>
                    <a:pt x="51022" y="38712"/>
                    <a:pt x="50750" y="36764"/>
                    <a:pt x="50900" y="34816"/>
                  </a:cubicBezTo>
                  <a:cubicBezTo>
                    <a:pt x="50866" y="34679"/>
                    <a:pt x="50900" y="34064"/>
                    <a:pt x="50866" y="33927"/>
                  </a:cubicBezTo>
                  <a:cubicBezTo>
                    <a:pt x="50883" y="31569"/>
                    <a:pt x="50439" y="29707"/>
                    <a:pt x="50080" y="27383"/>
                  </a:cubicBezTo>
                  <a:lnTo>
                    <a:pt x="49790" y="25504"/>
                  </a:lnTo>
                  <a:cubicBezTo>
                    <a:pt x="49790" y="25487"/>
                    <a:pt x="49772" y="25470"/>
                    <a:pt x="49772" y="25470"/>
                  </a:cubicBezTo>
                  <a:lnTo>
                    <a:pt x="49772" y="25435"/>
                  </a:lnTo>
                  <a:lnTo>
                    <a:pt x="49311" y="22445"/>
                  </a:lnTo>
                  <a:cubicBezTo>
                    <a:pt x="49277" y="22411"/>
                    <a:pt x="49260" y="22377"/>
                    <a:pt x="49260" y="22343"/>
                  </a:cubicBezTo>
                  <a:lnTo>
                    <a:pt x="49294" y="22309"/>
                  </a:lnTo>
                  <a:cubicBezTo>
                    <a:pt x="49260" y="22189"/>
                    <a:pt x="49243" y="22052"/>
                    <a:pt x="49226" y="21933"/>
                  </a:cubicBezTo>
                  <a:lnTo>
                    <a:pt x="49174" y="21523"/>
                  </a:lnTo>
                  <a:lnTo>
                    <a:pt x="49174" y="21693"/>
                  </a:lnTo>
                  <a:lnTo>
                    <a:pt x="49140" y="21574"/>
                  </a:lnTo>
                  <a:cubicBezTo>
                    <a:pt x="49140" y="21540"/>
                    <a:pt x="49140" y="21523"/>
                    <a:pt x="49157" y="21506"/>
                  </a:cubicBezTo>
                  <a:cubicBezTo>
                    <a:pt x="48679" y="18447"/>
                    <a:pt x="48218" y="15423"/>
                    <a:pt x="47756" y="12382"/>
                  </a:cubicBezTo>
                  <a:cubicBezTo>
                    <a:pt x="47380" y="10502"/>
                    <a:pt x="47022" y="8623"/>
                    <a:pt x="46646" y="6743"/>
                  </a:cubicBezTo>
                  <a:lnTo>
                    <a:pt x="46646" y="6743"/>
                  </a:lnTo>
                  <a:cubicBezTo>
                    <a:pt x="46668" y="6809"/>
                    <a:pt x="46679" y="6836"/>
                    <a:pt x="46682" y="6836"/>
                  </a:cubicBezTo>
                  <a:cubicBezTo>
                    <a:pt x="46693" y="6836"/>
                    <a:pt x="46513" y="6223"/>
                    <a:pt x="46524" y="6223"/>
                  </a:cubicBezTo>
                  <a:lnTo>
                    <a:pt x="46524" y="6223"/>
                  </a:lnTo>
                  <a:cubicBezTo>
                    <a:pt x="46527" y="6223"/>
                    <a:pt x="46537" y="6250"/>
                    <a:pt x="46560" y="6316"/>
                  </a:cubicBezTo>
                  <a:cubicBezTo>
                    <a:pt x="45826" y="3685"/>
                    <a:pt x="45894" y="2745"/>
                    <a:pt x="45706" y="28"/>
                  </a:cubicBezTo>
                  <a:lnTo>
                    <a:pt x="43280" y="79"/>
                  </a:lnTo>
                  <a:cubicBezTo>
                    <a:pt x="43256" y="95"/>
                    <a:pt x="43248" y="104"/>
                    <a:pt x="43246" y="108"/>
                  </a:cubicBezTo>
                  <a:lnTo>
                    <a:pt x="43246" y="108"/>
                  </a:lnTo>
                  <a:cubicBezTo>
                    <a:pt x="43242" y="106"/>
                    <a:pt x="43232" y="103"/>
                    <a:pt x="43207" y="103"/>
                  </a:cubicBezTo>
                  <a:cubicBezTo>
                    <a:pt x="43182" y="103"/>
                    <a:pt x="43140" y="106"/>
                    <a:pt x="43075" y="114"/>
                  </a:cubicBezTo>
                  <a:cubicBezTo>
                    <a:pt x="43004" y="94"/>
                    <a:pt x="42949" y="87"/>
                    <a:pt x="42907" y="87"/>
                  </a:cubicBezTo>
                  <a:cubicBezTo>
                    <a:pt x="42833" y="87"/>
                    <a:pt x="42803" y="108"/>
                    <a:pt x="42812" y="114"/>
                  </a:cubicBezTo>
                  <a:lnTo>
                    <a:pt x="42812" y="114"/>
                  </a:lnTo>
                  <a:lnTo>
                    <a:pt x="42255" y="131"/>
                  </a:lnTo>
                  <a:cubicBezTo>
                    <a:pt x="42060" y="34"/>
                    <a:pt x="41916" y="0"/>
                    <a:pt x="41761" y="0"/>
                  </a:cubicBez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09" name="Google Shape;936;p47"/>
            <p:cNvGrpSpPr/>
            <p:nvPr/>
          </p:nvGrpSpPr>
          <p:grpSpPr>
            <a:xfrm rot="-667034">
              <a:off x="2205342" y="3272515"/>
              <a:ext cx="1619347" cy="1703616"/>
              <a:chOff x="4619450" y="1094400"/>
              <a:chExt cx="1009825" cy="1062375"/>
            </a:xfrm>
          </p:grpSpPr>
          <p:sp>
            <p:nvSpPr>
              <p:cNvPr id="1048626" name="Google Shape;937;p47"/>
              <p:cNvSpPr/>
              <p:nvPr/>
            </p:nvSpPr>
            <p:spPr>
              <a:xfrm>
                <a:off x="4619450" y="1172575"/>
                <a:ext cx="85875" cy="984200"/>
              </a:xfrm>
              <a:custGeom>
                <a:avLst/>
                <a:ahLst/>
                <a:rect l="l" t="t" r="r" b="b"/>
                <a:pathLst>
                  <a:path w="3435" h="39368" fill="none" extrusionOk="0">
                    <a:moveTo>
                      <a:pt x="0" y="1"/>
                    </a:moveTo>
                    <a:lnTo>
                      <a:pt x="3435" y="39367"/>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7" name="Google Shape;938;p47"/>
              <p:cNvSpPr/>
              <p:nvPr/>
            </p:nvSpPr>
            <p:spPr>
              <a:xfrm>
                <a:off x="4749725" y="1143950"/>
                <a:ext cx="87600" cy="1003000"/>
              </a:xfrm>
              <a:custGeom>
                <a:avLst/>
                <a:ahLst/>
                <a:rect l="l" t="t" r="r" b="b"/>
                <a:pathLst>
                  <a:path w="3504" h="40120" fill="none" extrusionOk="0">
                    <a:moveTo>
                      <a:pt x="1" y="1"/>
                    </a:moveTo>
                    <a:lnTo>
                      <a:pt x="3503" y="40119"/>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8" name="Google Shape;939;p47"/>
              <p:cNvSpPr/>
              <p:nvPr/>
            </p:nvSpPr>
            <p:spPr>
              <a:xfrm>
                <a:off x="4882150" y="1134125"/>
                <a:ext cx="87600" cy="1002575"/>
              </a:xfrm>
              <a:custGeom>
                <a:avLst/>
                <a:ahLst/>
                <a:rect l="l" t="t" r="r" b="b"/>
                <a:pathLst>
                  <a:path w="3504" h="40103" fill="none" extrusionOk="0">
                    <a:moveTo>
                      <a:pt x="0" y="1"/>
                    </a:moveTo>
                    <a:lnTo>
                      <a:pt x="3503" y="40102"/>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9" name="Google Shape;940;p47"/>
              <p:cNvSpPr/>
              <p:nvPr/>
            </p:nvSpPr>
            <p:spPr>
              <a:xfrm>
                <a:off x="5014150" y="1124300"/>
                <a:ext cx="87575" cy="1002575"/>
              </a:xfrm>
              <a:custGeom>
                <a:avLst/>
                <a:ahLst/>
                <a:rect l="l" t="t" r="r" b="b"/>
                <a:pathLst>
                  <a:path w="3503" h="40103" fill="none" extrusionOk="0">
                    <a:moveTo>
                      <a:pt x="0" y="1"/>
                    </a:moveTo>
                    <a:lnTo>
                      <a:pt x="3503" y="40102"/>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0" name="Google Shape;941;p47"/>
              <p:cNvSpPr/>
              <p:nvPr/>
            </p:nvSpPr>
            <p:spPr>
              <a:xfrm>
                <a:off x="5146125" y="1114050"/>
                <a:ext cx="87600" cy="1003000"/>
              </a:xfrm>
              <a:custGeom>
                <a:avLst/>
                <a:ahLst/>
                <a:rect l="l" t="t" r="r" b="b"/>
                <a:pathLst>
                  <a:path w="3504" h="40120" fill="none" extrusionOk="0">
                    <a:moveTo>
                      <a:pt x="1" y="1"/>
                    </a:moveTo>
                    <a:lnTo>
                      <a:pt x="3503" y="40119"/>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1" name="Google Shape;942;p47"/>
              <p:cNvSpPr/>
              <p:nvPr/>
            </p:nvSpPr>
            <p:spPr>
              <a:xfrm>
                <a:off x="5278550" y="1104225"/>
                <a:ext cx="87600" cy="1002575"/>
              </a:xfrm>
              <a:custGeom>
                <a:avLst/>
                <a:ahLst/>
                <a:rect l="l" t="t" r="r" b="b"/>
                <a:pathLst>
                  <a:path w="3504" h="40103" fill="none" extrusionOk="0">
                    <a:moveTo>
                      <a:pt x="0" y="1"/>
                    </a:moveTo>
                    <a:lnTo>
                      <a:pt x="3503" y="40102"/>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2" name="Google Shape;943;p47"/>
              <p:cNvSpPr/>
              <p:nvPr/>
            </p:nvSpPr>
            <p:spPr>
              <a:xfrm>
                <a:off x="5410550" y="1094400"/>
                <a:ext cx="87575" cy="1002575"/>
              </a:xfrm>
              <a:custGeom>
                <a:avLst/>
                <a:ahLst/>
                <a:rect l="l" t="t" r="r" b="b"/>
                <a:pathLst>
                  <a:path w="3503" h="40103" fill="none" extrusionOk="0">
                    <a:moveTo>
                      <a:pt x="0" y="1"/>
                    </a:moveTo>
                    <a:lnTo>
                      <a:pt x="3503" y="40102"/>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3" name="Google Shape;944;p47"/>
              <p:cNvSpPr/>
              <p:nvPr/>
            </p:nvSpPr>
            <p:spPr>
              <a:xfrm>
                <a:off x="4629275" y="1216150"/>
                <a:ext cx="935925" cy="70925"/>
              </a:xfrm>
              <a:custGeom>
                <a:avLst/>
                <a:ahLst/>
                <a:rect l="l" t="t" r="r" b="b"/>
                <a:pathLst>
                  <a:path w="37437" h="2837" fill="none" extrusionOk="0">
                    <a:moveTo>
                      <a:pt x="37436" y="0"/>
                    </a:moveTo>
                    <a:lnTo>
                      <a:pt x="0" y="2837"/>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4" name="Google Shape;945;p47"/>
              <p:cNvSpPr/>
              <p:nvPr/>
            </p:nvSpPr>
            <p:spPr>
              <a:xfrm>
                <a:off x="4639950" y="1339175"/>
                <a:ext cx="935925" cy="70500"/>
              </a:xfrm>
              <a:custGeom>
                <a:avLst/>
                <a:ahLst/>
                <a:rect l="l" t="t" r="r" b="b"/>
                <a:pathLst>
                  <a:path w="37437" h="2820" fill="none" extrusionOk="0">
                    <a:moveTo>
                      <a:pt x="37436" y="0"/>
                    </a:moveTo>
                    <a:lnTo>
                      <a:pt x="1" y="2819"/>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5" name="Google Shape;946;p47"/>
              <p:cNvSpPr/>
              <p:nvPr/>
            </p:nvSpPr>
            <p:spPr>
              <a:xfrm>
                <a:off x="4650625" y="1461750"/>
                <a:ext cx="935925" cy="70950"/>
              </a:xfrm>
              <a:custGeom>
                <a:avLst/>
                <a:ahLst/>
                <a:rect l="l" t="t" r="r" b="b"/>
                <a:pathLst>
                  <a:path w="37437" h="2838" fill="none" extrusionOk="0">
                    <a:moveTo>
                      <a:pt x="37437" y="1"/>
                    </a:moveTo>
                    <a:lnTo>
                      <a:pt x="1" y="2837"/>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6" name="Google Shape;947;p47"/>
              <p:cNvSpPr/>
              <p:nvPr/>
            </p:nvSpPr>
            <p:spPr>
              <a:xfrm>
                <a:off x="4661725" y="1584775"/>
                <a:ext cx="935500" cy="70500"/>
              </a:xfrm>
              <a:custGeom>
                <a:avLst/>
                <a:ahLst/>
                <a:rect l="l" t="t" r="r" b="b"/>
                <a:pathLst>
                  <a:path w="37420" h="2820" fill="none" extrusionOk="0">
                    <a:moveTo>
                      <a:pt x="37420" y="1"/>
                    </a:moveTo>
                    <a:lnTo>
                      <a:pt x="1" y="2820"/>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7" name="Google Shape;948;p47"/>
              <p:cNvSpPr/>
              <p:nvPr/>
            </p:nvSpPr>
            <p:spPr>
              <a:xfrm>
                <a:off x="4672425" y="1707800"/>
                <a:ext cx="935475" cy="70500"/>
              </a:xfrm>
              <a:custGeom>
                <a:avLst/>
                <a:ahLst/>
                <a:rect l="l" t="t" r="r" b="b"/>
                <a:pathLst>
                  <a:path w="37419" h="2820" fill="none" extrusionOk="0">
                    <a:moveTo>
                      <a:pt x="37419" y="1"/>
                    </a:moveTo>
                    <a:lnTo>
                      <a:pt x="0" y="2820"/>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8" name="Google Shape;949;p47"/>
              <p:cNvSpPr/>
              <p:nvPr/>
            </p:nvSpPr>
            <p:spPr>
              <a:xfrm>
                <a:off x="4683100" y="1830400"/>
                <a:ext cx="935500" cy="70500"/>
              </a:xfrm>
              <a:custGeom>
                <a:avLst/>
                <a:ahLst/>
                <a:rect l="l" t="t" r="r" b="b"/>
                <a:pathLst>
                  <a:path w="37420" h="2820" fill="none" extrusionOk="0">
                    <a:moveTo>
                      <a:pt x="37419" y="0"/>
                    </a:moveTo>
                    <a:lnTo>
                      <a:pt x="0" y="2820"/>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9" name="Google Shape;950;p47"/>
              <p:cNvSpPr/>
              <p:nvPr/>
            </p:nvSpPr>
            <p:spPr>
              <a:xfrm>
                <a:off x="4693775" y="1953425"/>
                <a:ext cx="935500" cy="70500"/>
              </a:xfrm>
              <a:custGeom>
                <a:avLst/>
                <a:ahLst/>
                <a:rect l="l" t="t" r="r" b="b"/>
                <a:pathLst>
                  <a:path w="37420" h="2820" fill="none" extrusionOk="0">
                    <a:moveTo>
                      <a:pt x="37419" y="0"/>
                    </a:moveTo>
                    <a:lnTo>
                      <a:pt x="0" y="2819"/>
                    </a:lnTo>
                  </a:path>
                </a:pathLst>
              </a:custGeom>
              <a:solidFill>
                <a:schemeClr val="accent6"/>
              </a:solidFill>
              <a:ln w="3425" cap="flat" cmpd="sng">
                <a:solidFill>
                  <a:srgbClr val="FDFDFD"/>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8640" name="Google Shape;951;p47"/>
          <p:cNvSpPr/>
          <p:nvPr/>
        </p:nvSpPr>
        <p:spPr>
          <a:xfrm rot="5400000">
            <a:off x="3050562" y="-893374"/>
            <a:ext cx="3042914" cy="7138212"/>
          </a:xfrm>
          <a:custGeom>
            <a:avLst/>
            <a:ahLst/>
            <a:rect l="l" t="t" r="r" b="b"/>
            <a:pathLst>
              <a:path w="20692" h="47654" extrusionOk="0">
                <a:moveTo>
                  <a:pt x="308" y="46031"/>
                </a:moveTo>
                <a:cubicBezTo>
                  <a:pt x="342" y="46031"/>
                  <a:pt x="393" y="46013"/>
                  <a:pt x="410" y="45996"/>
                </a:cubicBezTo>
                <a:lnTo>
                  <a:pt x="410" y="45962"/>
                </a:lnTo>
                <a:cubicBezTo>
                  <a:pt x="564" y="45894"/>
                  <a:pt x="701" y="45877"/>
                  <a:pt x="854" y="45877"/>
                </a:cubicBezTo>
                <a:cubicBezTo>
                  <a:pt x="1008" y="45877"/>
                  <a:pt x="1179" y="45825"/>
                  <a:pt x="1299" y="45757"/>
                </a:cubicBezTo>
                <a:cubicBezTo>
                  <a:pt x="1316" y="45740"/>
                  <a:pt x="1316" y="45740"/>
                  <a:pt x="1316" y="45723"/>
                </a:cubicBezTo>
                <a:lnTo>
                  <a:pt x="2136" y="45979"/>
                </a:lnTo>
                <a:lnTo>
                  <a:pt x="2136" y="45979"/>
                </a:lnTo>
                <a:lnTo>
                  <a:pt x="2136" y="46184"/>
                </a:lnTo>
                <a:cubicBezTo>
                  <a:pt x="2136" y="46201"/>
                  <a:pt x="2136" y="46218"/>
                  <a:pt x="2153" y="46218"/>
                </a:cubicBezTo>
                <a:cubicBezTo>
                  <a:pt x="2187" y="46236"/>
                  <a:pt x="2238" y="46253"/>
                  <a:pt x="2255" y="46253"/>
                </a:cubicBezTo>
                <a:cubicBezTo>
                  <a:pt x="2324" y="46236"/>
                  <a:pt x="2392" y="46201"/>
                  <a:pt x="2443" y="46150"/>
                </a:cubicBezTo>
                <a:cubicBezTo>
                  <a:pt x="2478" y="46099"/>
                  <a:pt x="2546" y="46099"/>
                  <a:pt x="2648" y="46167"/>
                </a:cubicBezTo>
                <a:cubicBezTo>
                  <a:pt x="2665" y="46184"/>
                  <a:pt x="2700" y="46184"/>
                  <a:pt x="2700" y="46184"/>
                </a:cubicBezTo>
                <a:cubicBezTo>
                  <a:pt x="2751" y="46065"/>
                  <a:pt x="3007" y="46184"/>
                  <a:pt x="3093" y="46116"/>
                </a:cubicBezTo>
                <a:cubicBezTo>
                  <a:pt x="3144" y="46082"/>
                  <a:pt x="3212" y="46048"/>
                  <a:pt x="3281" y="46065"/>
                </a:cubicBezTo>
                <a:cubicBezTo>
                  <a:pt x="3434" y="46099"/>
                  <a:pt x="3503" y="46013"/>
                  <a:pt x="3588" y="45996"/>
                </a:cubicBezTo>
                <a:lnTo>
                  <a:pt x="3759" y="45945"/>
                </a:lnTo>
                <a:lnTo>
                  <a:pt x="3827" y="45962"/>
                </a:lnTo>
                <a:cubicBezTo>
                  <a:pt x="3896" y="45996"/>
                  <a:pt x="3981" y="46048"/>
                  <a:pt x="3998" y="46116"/>
                </a:cubicBezTo>
                <a:cubicBezTo>
                  <a:pt x="4015" y="46150"/>
                  <a:pt x="3981" y="46201"/>
                  <a:pt x="3930" y="46218"/>
                </a:cubicBezTo>
                <a:cubicBezTo>
                  <a:pt x="3827" y="46218"/>
                  <a:pt x="3708" y="46218"/>
                  <a:pt x="3708" y="46321"/>
                </a:cubicBezTo>
                <a:cubicBezTo>
                  <a:pt x="3622" y="46321"/>
                  <a:pt x="3537" y="46321"/>
                  <a:pt x="3469" y="46338"/>
                </a:cubicBezTo>
                <a:cubicBezTo>
                  <a:pt x="3451" y="46338"/>
                  <a:pt x="3469" y="46389"/>
                  <a:pt x="3469" y="46406"/>
                </a:cubicBezTo>
                <a:cubicBezTo>
                  <a:pt x="3520" y="46475"/>
                  <a:pt x="3434" y="46441"/>
                  <a:pt x="3503" y="46458"/>
                </a:cubicBezTo>
                <a:cubicBezTo>
                  <a:pt x="3622" y="46475"/>
                  <a:pt x="3742" y="46509"/>
                  <a:pt x="3861" y="46526"/>
                </a:cubicBezTo>
                <a:cubicBezTo>
                  <a:pt x="3930" y="46543"/>
                  <a:pt x="3981" y="46526"/>
                  <a:pt x="3998" y="46492"/>
                </a:cubicBezTo>
                <a:cubicBezTo>
                  <a:pt x="4032" y="46441"/>
                  <a:pt x="4084" y="46423"/>
                  <a:pt x="4135" y="46441"/>
                </a:cubicBezTo>
                <a:cubicBezTo>
                  <a:pt x="4272" y="46458"/>
                  <a:pt x="4408" y="46492"/>
                  <a:pt x="4408" y="46355"/>
                </a:cubicBezTo>
                <a:cubicBezTo>
                  <a:pt x="4511" y="46355"/>
                  <a:pt x="4630" y="46372"/>
                  <a:pt x="4699" y="46321"/>
                </a:cubicBezTo>
                <a:cubicBezTo>
                  <a:pt x="4733" y="46287"/>
                  <a:pt x="4801" y="46338"/>
                  <a:pt x="4852" y="46372"/>
                </a:cubicBezTo>
                <a:cubicBezTo>
                  <a:pt x="4904" y="46423"/>
                  <a:pt x="4887" y="46458"/>
                  <a:pt x="4870" y="46492"/>
                </a:cubicBezTo>
                <a:cubicBezTo>
                  <a:pt x="4835" y="46560"/>
                  <a:pt x="4921" y="46646"/>
                  <a:pt x="5040" y="46697"/>
                </a:cubicBezTo>
                <a:cubicBezTo>
                  <a:pt x="5092" y="46714"/>
                  <a:pt x="5143" y="46731"/>
                  <a:pt x="5194" y="46748"/>
                </a:cubicBezTo>
                <a:cubicBezTo>
                  <a:pt x="5297" y="46799"/>
                  <a:pt x="5416" y="46816"/>
                  <a:pt x="5519" y="46765"/>
                </a:cubicBezTo>
                <a:cubicBezTo>
                  <a:pt x="5604" y="46748"/>
                  <a:pt x="5690" y="46714"/>
                  <a:pt x="5758" y="46663"/>
                </a:cubicBezTo>
                <a:cubicBezTo>
                  <a:pt x="5792" y="46646"/>
                  <a:pt x="5843" y="46629"/>
                  <a:pt x="5878" y="46646"/>
                </a:cubicBezTo>
                <a:cubicBezTo>
                  <a:pt x="6083" y="46748"/>
                  <a:pt x="6134" y="46646"/>
                  <a:pt x="6271" y="46646"/>
                </a:cubicBezTo>
                <a:cubicBezTo>
                  <a:pt x="6442" y="46646"/>
                  <a:pt x="6442" y="46594"/>
                  <a:pt x="6288" y="46389"/>
                </a:cubicBezTo>
                <a:cubicBezTo>
                  <a:pt x="6339" y="46372"/>
                  <a:pt x="6390" y="46355"/>
                  <a:pt x="6442" y="46304"/>
                </a:cubicBezTo>
                <a:cubicBezTo>
                  <a:pt x="6493" y="46253"/>
                  <a:pt x="6561" y="46287"/>
                  <a:pt x="6647" y="46389"/>
                </a:cubicBezTo>
                <a:cubicBezTo>
                  <a:pt x="6681" y="46423"/>
                  <a:pt x="6715" y="46475"/>
                  <a:pt x="6749" y="46526"/>
                </a:cubicBezTo>
                <a:cubicBezTo>
                  <a:pt x="6817" y="46492"/>
                  <a:pt x="6954" y="46611"/>
                  <a:pt x="7005" y="46543"/>
                </a:cubicBezTo>
                <a:lnTo>
                  <a:pt x="7005" y="46458"/>
                </a:lnTo>
                <a:cubicBezTo>
                  <a:pt x="7108" y="46458"/>
                  <a:pt x="7227" y="46526"/>
                  <a:pt x="7313" y="46560"/>
                </a:cubicBezTo>
                <a:lnTo>
                  <a:pt x="7347" y="46560"/>
                </a:lnTo>
                <a:cubicBezTo>
                  <a:pt x="7381" y="46594"/>
                  <a:pt x="7433" y="46629"/>
                  <a:pt x="7484" y="46663"/>
                </a:cubicBezTo>
                <a:cubicBezTo>
                  <a:pt x="7655" y="46748"/>
                  <a:pt x="7843" y="46799"/>
                  <a:pt x="8048" y="46799"/>
                </a:cubicBezTo>
                <a:cubicBezTo>
                  <a:pt x="8150" y="46834"/>
                  <a:pt x="8253" y="46851"/>
                  <a:pt x="8355" y="46851"/>
                </a:cubicBezTo>
                <a:cubicBezTo>
                  <a:pt x="8389" y="46868"/>
                  <a:pt x="8424" y="46885"/>
                  <a:pt x="8458" y="46902"/>
                </a:cubicBezTo>
                <a:cubicBezTo>
                  <a:pt x="8492" y="46970"/>
                  <a:pt x="8543" y="47039"/>
                  <a:pt x="8594" y="47090"/>
                </a:cubicBezTo>
                <a:cubicBezTo>
                  <a:pt x="8936" y="47090"/>
                  <a:pt x="9261" y="47209"/>
                  <a:pt x="9517" y="47432"/>
                </a:cubicBezTo>
                <a:lnTo>
                  <a:pt x="9637" y="47414"/>
                </a:lnTo>
                <a:cubicBezTo>
                  <a:pt x="9705" y="47414"/>
                  <a:pt x="9756" y="47363"/>
                  <a:pt x="9773" y="47312"/>
                </a:cubicBezTo>
                <a:lnTo>
                  <a:pt x="9790" y="47278"/>
                </a:lnTo>
                <a:cubicBezTo>
                  <a:pt x="9842" y="47261"/>
                  <a:pt x="9876" y="47227"/>
                  <a:pt x="9927" y="47192"/>
                </a:cubicBezTo>
                <a:lnTo>
                  <a:pt x="9927" y="47192"/>
                </a:lnTo>
                <a:cubicBezTo>
                  <a:pt x="9978" y="47141"/>
                  <a:pt x="10047" y="47090"/>
                  <a:pt x="10115" y="47056"/>
                </a:cubicBezTo>
                <a:cubicBezTo>
                  <a:pt x="10115" y="47056"/>
                  <a:pt x="10098" y="47039"/>
                  <a:pt x="10098" y="47022"/>
                </a:cubicBezTo>
                <a:cubicBezTo>
                  <a:pt x="10132" y="46987"/>
                  <a:pt x="10166" y="46919"/>
                  <a:pt x="10166" y="46868"/>
                </a:cubicBezTo>
                <a:cubicBezTo>
                  <a:pt x="10252" y="46902"/>
                  <a:pt x="10337" y="46936"/>
                  <a:pt x="10423" y="46936"/>
                </a:cubicBezTo>
                <a:cubicBezTo>
                  <a:pt x="10662" y="46885"/>
                  <a:pt x="10918" y="46868"/>
                  <a:pt x="11174" y="46919"/>
                </a:cubicBezTo>
                <a:lnTo>
                  <a:pt x="11174" y="46902"/>
                </a:lnTo>
                <a:lnTo>
                  <a:pt x="11397" y="46936"/>
                </a:lnTo>
                <a:lnTo>
                  <a:pt x="11499" y="47039"/>
                </a:lnTo>
                <a:cubicBezTo>
                  <a:pt x="11567" y="47073"/>
                  <a:pt x="11619" y="47107"/>
                  <a:pt x="11670" y="47141"/>
                </a:cubicBezTo>
                <a:cubicBezTo>
                  <a:pt x="11687" y="47141"/>
                  <a:pt x="11704" y="47141"/>
                  <a:pt x="11721" y="47124"/>
                </a:cubicBezTo>
                <a:cubicBezTo>
                  <a:pt x="11738" y="47107"/>
                  <a:pt x="11755" y="47073"/>
                  <a:pt x="11789" y="47056"/>
                </a:cubicBezTo>
                <a:cubicBezTo>
                  <a:pt x="11807" y="47039"/>
                  <a:pt x="11909" y="47056"/>
                  <a:pt x="11977" y="47107"/>
                </a:cubicBezTo>
                <a:cubicBezTo>
                  <a:pt x="12012" y="47124"/>
                  <a:pt x="12046" y="47175"/>
                  <a:pt x="12063" y="47227"/>
                </a:cubicBezTo>
                <a:cubicBezTo>
                  <a:pt x="12063" y="47244"/>
                  <a:pt x="12063" y="47261"/>
                  <a:pt x="12080" y="47278"/>
                </a:cubicBezTo>
                <a:cubicBezTo>
                  <a:pt x="12114" y="47363"/>
                  <a:pt x="12131" y="47380"/>
                  <a:pt x="12234" y="47380"/>
                </a:cubicBezTo>
                <a:cubicBezTo>
                  <a:pt x="12319" y="47380"/>
                  <a:pt x="12405" y="47414"/>
                  <a:pt x="12473" y="47483"/>
                </a:cubicBezTo>
                <a:lnTo>
                  <a:pt x="12558" y="47568"/>
                </a:lnTo>
                <a:cubicBezTo>
                  <a:pt x="12610" y="47551"/>
                  <a:pt x="12661" y="47534"/>
                  <a:pt x="12712" y="47500"/>
                </a:cubicBezTo>
                <a:cubicBezTo>
                  <a:pt x="12746" y="47483"/>
                  <a:pt x="12763" y="47449"/>
                  <a:pt x="12763" y="47397"/>
                </a:cubicBezTo>
                <a:cubicBezTo>
                  <a:pt x="12763" y="47346"/>
                  <a:pt x="12763" y="47278"/>
                  <a:pt x="12763" y="47227"/>
                </a:cubicBezTo>
                <a:lnTo>
                  <a:pt x="13173" y="47175"/>
                </a:lnTo>
                <a:cubicBezTo>
                  <a:pt x="13225" y="47278"/>
                  <a:pt x="13293" y="47363"/>
                  <a:pt x="13396" y="47346"/>
                </a:cubicBezTo>
                <a:cubicBezTo>
                  <a:pt x="13481" y="47329"/>
                  <a:pt x="13566" y="47329"/>
                  <a:pt x="13652" y="47363"/>
                </a:cubicBezTo>
                <a:cubicBezTo>
                  <a:pt x="13754" y="47346"/>
                  <a:pt x="13840" y="47329"/>
                  <a:pt x="13942" y="47329"/>
                </a:cubicBezTo>
                <a:cubicBezTo>
                  <a:pt x="13959" y="47312"/>
                  <a:pt x="13959" y="47295"/>
                  <a:pt x="13959" y="47278"/>
                </a:cubicBezTo>
                <a:cubicBezTo>
                  <a:pt x="14011" y="47295"/>
                  <a:pt x="14062" y="47312"/>
                  <a:pt x="14113" y="47312"/>
                </a:cubicBezTo>
                <a:cubicBezTo>
                  <a:pt x="14164" y="47329"/>
                  <a:pt x="14250" y="47329"/>
                  <a:pt x="14301" y="47329"/>
                </a:cubicBezTo>
                <a:cubicBezTo>
                  <a:pt x="14301" y="47346"/>
                  <a:pt x="14284" y="47346"/>
                  <a:pt x="14267" y="47363"/>
                </a:cubicBezTo>
                <a:cubicBezTo>
                  <a:pt x="14506" y="47397"/>
                  <a:pt x="14711" y="47483"/>
                  <a:pt x="14899" y="47637"/>
                </a:cubicBezTo>
                <a:cubicBezTo>
                  <a:pt x="14985" y="47620"/>
                  <a:pt x="15053" y="47637"/>
                  <a:pt x="15138" y="47654"/>
                </a:cubicBezTo>
                <a:cubicBezTo>
                  <a:pt x="15155" y="47637"/>
                  <a:pt x="15190" y="47620"/>
                  <a:pt x="15224" y="47620"/>
                </a:cubicBezTo>
                <a:cubicBezTo>
                  <a:pt x="15378" y="47585"/>
                  <a:pt x="15548" y="47585"/>
                  <a:pt x="15702" y="47637"/>
                </a:cubicBezTo>
                <a:cubicBezTo>
                  <a:pt x="15890" y="47534"/>
                  <a:pt x="16078" y="47483"/>
                  <a:pt x="16283" y="47483"/>
                </a:cubicBezTo>
                <a:lnTo>
                  <a:pt x="16317" y="47483"/>
                </a:lnTo>
                <a:lnTo>
                  <a:pt x="16369" y="47432"/>
                </a:lnTo>
                <a:cubicBezTo>
                  <a:pt x="16403" y="47397"/>
                  <a:pt x="16437" y="47363"/>
                  <a:pt x="16471" y="47329"/>
                </a:cubicBezTo>
                <a:cubicBezTo>
                  <a:pt x="16522" y="47278"/>
                  <a:pt x="16557" y="47244"/>
                  <a:pt x="16608" y="47227"/>
                </a:cubicBezTo>
                <a:lnTo>
                  <a:pt x="16608" y="47227"/>
                </a:lnTo>
                <a:lnTo>
                  <a:pt x="16659" y="47192"/>
                </a:lnTo>
                <a:cubicBezTo>
                  <a:pt x="16659" y="47175"/>
                  <a:pt x="16659" y="47158"/>
                  <a:pt x="16659" y="47141"/>
                </a:cubicBezTo>
                <a:cubicBezTo>
                  <a:pt x="16659" y="47056"/>
                  <a:pt x="16710" y="47022"/>
                  <a:pt x="16745" y="46970"/>
                </a:cubicBezTo>
                <a:cubicBezTo>
                  <a:pt x="16779" y="46919"/>
                  <a:pt x="16813" y="46953"/>
                  <a:pt x="16864" y="46970"/>
                </a:cubicBezTo>
                <a:lnTo>
                  <a:pt x="17001" y="46987"/>
                </a:lnTo>
                <a:cubicBezTo>
                  <a:pt x="17018" y="46987"/>
                  <a:pt x="17052" y="46936"/>
                  <a:pt x="17035" y="46902"/>
                </a:cubicBezTo>
                <a:lnTo>
                  <a:pt x="16967" y="46697"/>
                </a:lnTo>
                <a:lnTo>
                  <a:pt x="17462" y="46629"/>
                </a:lnTo>
                <a:lnTo>
                  <a:pt x="17496" y="46680"/>
                </a:lnTo>
                <a:cubicBezTo>
                  <a:pt x="17548" y="46629"/>
                  <a:pt x="17599" y="46594"/>
                  <a:pt x="17650" y="46560"/>
                </a:cubicBezTo>
                <a:lnTo>
                  <a:pt x="17650" y="46441"/>
                </a:lnTo>
                <a:cubicBezTo>
                  <a:pt x="17650" y="46372"/>
                  <a:pt x="17616" y="46321"/>
                  <a:pt x="17565" y="46287"/>
                </a:cubicBezTo>
                <a:lnTo>
                  <a:pt x="17530" y="46270"/>
                </a:lnTo>
                <a:cubicBezTo>
                  <a:pt x="17513" y="46236"/>
                  <a:pt x="17496" y="46184"/>
                  <a:pt x="17479" y="46133"/>
                </a:cubicBezTo>
                <a:lnTo>
                  <a:pt x="17479" y="46133"/>
                </a:lnTo>
                <a:cubicBezTo>
                  <a:pt x="17428" y="46065"/>
                  <a:pt x="17394" y="45996"/>
                  <a:pt x="17360" y="45928"/>
                </a:cubicBezTo>
                <a:lnTo>
                  <a:pt x="17325" y="45945"/>
                </a:lnTo>
                <a:cubicBezTo>
                  <a:pt x="17291" y="45894"/>
                  <a:pt x="17240" y="45860"/>
                  <a:pt x="17172" y="45843"/>
                </a:cubicBezTo>
                <a:cubicBezTo>
                  <a:pt x="17223" y="45774"/>
                  <a:pt x="17274" y="45706"/>
                  <a:pt x="17308" y="45638"/>
                </a:cubicBezTo>
                <a:cubicBezTo>
                  <a:pt x="17274" y="45398"/>
                  <a:pt x="17325" y="45159"/>
                  <a:pt x="17428" y="44937"/>
                </a:cubicBezTo>
                <a:lnTo>
                  <a:pt x="17394" y="44920"/>
                </a:lnTo>
                <a:lnTo>
                  <a:pt x="17479" y="44732"/>
                </a:lnTo>
                <a:lnTo>
                  <a:pt x="17599" y="44647"/>
                </a:lnTo>
                <a:cubicBezTo>
                  <a:pt x="17633" y="44595"/>
                  <a:pt x="17684" y="44561"/>
                  <a:pt x="17736" y="44510"/>
                </a:cubicBezTo>
                <a:cubicBezTo>
                  <a:pt x="17736" y="44493"/>
                  <a:pt x="17736" y="44476"/>
                  <a:pt x="17736" y="44476"/>
                </a:cubicBezTo>
                <a:cubicBezTo>
                  <a:pt x="17718" y="44441"/>
                  <a:pt x="17684" y="44424"/>
                  <a:pt x="17667" y="44407"/>
                </a:cubicBezTo>
                <a:cubicBezTo>
                  <a:pt x="17650" y="44373"/>
                  <a:pt x="17701" y="44288"/>
                  <a:pt x="17753" y="44236"/>
                </a:cubicBezTo>
                <a:cubicBezTo>
                  <a:pt x="17804" y="44185"/>
                  <a:pt x="17855" y="44168"/>
                  <a:pt x="17906" y="44168"/>
                </a:cubicBezTo>
                <a:lnTo>
                  <a:pt x="17958" y="44168"/>
                </a:lnTo>
                <a:cubicBezTo>
                  <a:pt x="18060" y="44151"/>
                  <a:pt x="18077" y="44134"/>
                  <a:pt x="18094" y="44048"/>
                </a:cubicBezTo>
                <a:cubicBezTo>
                  <a:pt x="18111" y="43963"/>
                  <a:pt x="18163" y="43895"/>
                  <a:pt x="18248" y="43843"/>
                </a:cubicBezTo>
                <a:lnTo>
                  <a:pt x="18351" y="43792"/>
                </a:lnTo>
                <a:cubicBezTo>
                  <a:pt x="18334" y="43741"/>
                  <a:pt x="18334" y="43673"/>
                  <a:pt x="18316" y="43621"/>
                </a:cubicBezTo>
                <a:cubicBezTo>
                  <a:pt x="18316" y="43604"/>
                  <a:pt x="18265" y="43570"/>
                  <a:pt x="18214" y="43570"/>
                </a:cubicBezTo>
                <a:cubicBezTo>
                  <a:pt x="18163" y="43553"/>
                  <a:pt x="18094" y="43536"/>
                  <a:pt x="18026" y="43536"/>
                </a:cubicBezTo>
                <a:lnTo>
                  <a:pt x="18043" y="43143"/>
                </a:lnTo>
                <a:cubicBezTo>
                  <a:pt x="18163" y="43109"/>
                  <a:pt x="18265" y="43075"/>
                  <a:pt x="18282" y="42972"/>
                </a:cubicBezTo>
                <a:cubicBezTo>
                  <a:pt x="18265" y="42887"/>
                  <a:pt x="18282" y="42801"/>
                  <a:pt x="18334" y="42750"/>
                </a:cubicBezTo>
                <a:cubicBezTo>
                  <a:pt x="18334" y="42647"/>
                  <a:pt x="18334" y="42562"/>
                  <a:pt x="18351" y="42459"/>
                </a:cubicBezTo>
                <a:cubicBezTo>
                  <a:pt x="18351" y="42459"/>
                  <a:pt x="18334" y="42442"/>
                  <a:pt x="18316" y="42442"/>
                </a:cubicBezTo>
                <a:cubicBezTo>
                  <a:pt x="18334" y="42408"/>
                  <a:pt x="18351" y="42357"/>
                  <a:pt x="18368" y="42306"/>
                </a:cubicBezTo>
                <a:cubicBezTo>
                  <a:pt x="18402" y="42254"/>
                  <a:pt x="18419" y="42186"/>
                  <a:pt x="18436" y="42135"/>
                </a:cubicBezTo>
                <a:cubicBezTo>
                  <a:pt x="18436" y="42135"/>
                  <a:pt x="18436" y="42152"/>
                  <a:pt x="18453" y="42169"/>
                </a:cubicBezTo>
                <a:cubicBezTo>
                  <a:pt x="18539" y="41964"/>
                  <a:pt x="18675" y="41776"/>
                  <a:pt x="18846" y="41656"/>
                </a:cubicBezTo>
                <a:cubicBezTo>
                  <a:pt x="18863" y="41571"/>
                  <a:pt x="18880" y="41503"/>
                  <a:pt x="18914" y="41434"/>
                </a:cubicBezTo>
                <a:cubicBezTo>
                  <a:pt x="18897" y="41400"/>
                  <a:pt x="18897" y="41366"/>
                  <a:pt x="18880" y="41349"/>
                </a:cubicBezTo>
                <a:cubicBezTo>
                  <a:pt x="18880" y="41178"/>
                  <a:pt x="18932" y="41024"/>
                  <a:pt x="19017" y="40905"/>
                </a:cubicBezTo>
                <a:cubicBezTo>
                  <a:pt x="18932" y="40717"/>
                  <a:pt x="18914" y="40529"/>
                  <a:pt x="18949" y="40341"/>
                </a:cubicBezTo>
                <a:lnTo>
                  <a:pt x="18949" y="40307"/>
                </a:lnTo>
                <a:lnTo>
                  <a:pt x="18897" y="40255"/>
                </a:lnTo>
                <a:cubicBezTo>
                  <a:pt x="18863" y="40221"/>
                  <a:pt x="18829" y="40187"/>
                  <a:pt x="18812" y="40136"/>
                </a:cubicBezTo>
                <a:cubicBezTo>
                  <a:pt x="18778" y="40102"/>
                  <a:pt x="18744" y="40050"/>
                  <a:pt x="18727" y="39999"/>
                </a:cubicBezTo>
                <a:lnTo>
                  <a:pt x="18727" y="39999"/>
                </a:lnTo>
                <a:cubicBezTo>
                  <a:pt x="18727" y="39982"/>
                  <a:pt x="18709" y="39965"/>
                  <a:pt x="18709" y="39948"/>
                </a:cubicBezTo>
                <a:lnTo>
                  <a:pt x="18658" y="39948"/>
                </a:lnTo>
                <a:cubicBezTo>
                  <a:pt x="18590" y="39931"/>
                  <a:pt x="18521" y="39897"/>
                  <a:pt x="18487" y="39845"/>
                </a:cubicBezTo>
                <a:cubicBezTo>
                  <a:pt x="18453" y="39811"/>
                  <a:pt x="18487" y="39777"/>
                  <a:pt x="18504" y="39726"/>
                </a:cubicBezTo>
                <a:cubicBezTo>
                  <a:pt x="18521" y="39692"/>
                  <a:pt x="18539" y="39657"/>
                  <a:pt x="18556" y="39606"/>
                </a:cubicBezTo>
                <a:cubicBezTo>
                  <a:pt x="18556" y="39589"/>
                  <a:pt x="18504" y="39538"/>
                  <a:pt x="18453" y="39555"/>
                </a:cubicBezTo>
                <a:lnTo>
                  <a:pt x="18231" y="39572"/>
                </a:lnTo>
                <a:lnTo>
                  <a:pt x="18265" y="39111"/>
                </a:lnTo>
                <a:cubicBezTo>
                  <a:pt x="18316" y="39093"/>
                  <a:pt x="18368" y="39076"/>
                  <a:pt x="18419" y="39059"/>
                </a:cubicBezTo>
                <a:cubicBezTo>
                  <a:pt x="18487" y="39076"/>
                  <a:pt x="18556" y="39076"/>
                  <a:pt x="18607" y="39093"/>
                </a:cubicBezTo>
                <a:cubicBezTo>
                  <a:pt x="18658" y="39093"/>
                  <a:pt x="18761" y="39059"/>
                  <a:pt x="18744" y="39025"/>
                </a:cubicBezTo>
                <a:cubicBezTo>
                  <a:pt x="18709" y="38923"/>
                  <a:pt x="18727" y="38803"/>
                  <a:pt x="18795" y="38718"/>
                </a:cubicBezTo>
                <a:cubicBezTo>
                  <a:pt x="18761" y="38632"/>
                  <a:pt x="18761" y="38530"/>
                  <a:pt x="18778" y="38427"/>
                </a:cubicBezTo>
                <a:cubicBezTo>
                  <a:pt x="18761" y="38359"/>
                  <a:pt x="18761" y="38273"/>
                  <a:pt x="18795" y="38205"/>
                </a:cubicBezTo>
                <a:cubicBezTo>
                  <a:pt x="18829" y="38137"/>
                  <a:pt x="18795" y="38034"/>
                  <a:pt x="18744" y="37983"/>
                </a:cubicBezTo>
                <a:cubicBezTo>
                  <a:pt x="18658" y="37897"/>
                  <a:pt x="18709" y="37812"/>
                  <a:pt x="18846" y="37727"/>
                </a:cubicBezTo>
                <a:cubicBezTo>
                  <a:pt x="18744" y="37710"/>
                  <a:pt x="18641" y="37727"/>
                  <a:pt x="18556" y="37761"/>
                </a:cubicBezTo>
                <a:cubicBezTo>
                  <a:pt x="18487" y="37795"/>
                  <a:pt x="18385" y="37778"/>
                  <a:pt x="18334" y="37710"/>
                </a:cubicBezTo>
                <a:cubicBezTo>
                  <a:pt x="18351" y="37487"/>
                  <a:pt x="18368" y="37299"/>
                  <a:pt x="18368" y="37094"/>
                </a:cubicBezTo>
                <a:cubicBezTo>
                  <a:pt x="18556" y="36992"/>
                  <a:pt x="18573" y="36992"/>
                  <a:pt x="18573" y="36889"/>
                </a:cubicBezTo>
                <a:cubicBezTo>
                  <a:pt x="18573" y="36872"/>
                  <a:pt x="18573" y="36838"/>
                  <a:pt x="18573" y="36821"/>
                </a:cubicBezTo>
                <a:cubicBezTo>
                  <a:pt x="18590" y="36770"/>
                  <a:pt x="18641" y="36736"/>
                  <a:pt x="18692" y="36736"/>
                </a:cubicBezTo>
                <a:cubicBezTo>
                  <a:pt x="18727" y="36701"/>
                  <a:pt x="18795" y="36719"/>
                  <a:pt x="18829" y="36736"/>
                </a:cubicBezTo>
                <a:cubicBezTo>
                  <a:pt x="18829" y="36736"/>
                  <a:pt x="18863" y="36753"/>
                  <a:pt x="18863" y="36770"/>
                </a:cubicBezTo>
                <a:cubicBezTo>
                  <a:pt x="18880" y="36804"/>
                  <a:pt x="18880" y="36838"/>
                  <a:pt x="18880" y="36872"/>
                </a:cubicBezTo>
                <a:lnTo>
                  <a:pt x="18880" y="36872"/>
                </a:lnTo>
                <a:lnTo>
                  <a:pt x="19256" y="36684"/>
                </a:lnTo>
                <a:cubicBezTo>
                  <a:pt x="19273" y="36650"/>
                  <a:pt x="19256" y="36616"/>
                  <a:pt x="19256" y="36599"/>
                </a:cubicBezTo>
                <a:cubicBezTo>
                  <a:pt x="19205" y="36479"/>
                  <a:pt x="19154" y="36377"/>
                  <a:pt x="19085" y="36274"/>
                </a:cubicBezTo>
                <a:cubicBezTo>
                  <a:pt x="19068" y="36240"/>
                  <a:pt x="19017" y="36223"/>
                  <a:pt x="18966" y="36206"/>
                </a:cubicBezTo>
                <a:cubicBezTo>
                  <a:pt x="19068" y="35967"/>
                  <a:pt x="19034" y="35676"/>
                  <a:pt x="18880" y="35471"/>
                </a:cubicBezTo>
                <a:cubicBezTo>
                  <a:pt x="18880" y="35437"/>
                  <a:pt x="18880" y="35403"/>
                  <a:pt x="18880" y="35386"/>
                </a:cubicBezTo>
                <a:cubicBezTo>
                  <a:pt x="18863" y="35335"/>
                  <a:pt x="18914" y="35300"/>
                  <a:pt x="18966" y="35283"/>
                </a:cubicBezTo>
                <a:cubicBezTo>
                  <a:pt x="19034" y="35249"/>
                  <a:pt x="19102" y="35181"/>
                  <a:pt x="19102" y="35112"/>
                </a:cubicBezTo>
                <a:cubicBezTo>
                  <a:pt x="19119" y="35061"/>
                  <a:pt x="19102" y="35027"/>
                  <a:pt x="19085" y="34993"/>
                </a:cubicBezTo>
                <a:cubicBezTo>
                  <a:pt x="19085" y="34959"/>
                  <a:pt x="19051" y="34924"/>
                  <a:pt x="19034" y="34907"/>
                </a:cubicBezTo>
                <a:cubicBezTo>
                  <a:pt x="18914" y="34805"/>
                  <a:pt x="18897" y="34651"/>
                  <a:pt x="18983" y="34514"/>
                </a:cubicBezTo>
                <a:cubicBezTo>
                  <a:pt x="18983" y="34497"/>
                  <a:pt x="19000" y="34463"/>
                  <a:pt x="19017" y="34446"/>
                </a:cubicBezTo>
                <a:cubicBezTo>
                  <a:pt x="19051" y="34326"/>
                  <a:pt x="19051" y="34224"/>
                  <a:pt x="18914" y="34190"/>
                </a:cubicBezTo>
                <a:cubicBezTo>
                  <a:pt x="18897" y="34190"/>
                  <a:pt x="18880" y="34190"/>
                  <a:pt x="18863" y="34190"/>
                </a:cubicBezTo>
                <a:cubicBezTo>
                  <a:pt x="18829" y="34190"/>
                  <a:pt x="18812" y="34207"/>
                  <a:pt x="18778" y="34207"/>
                </a:cubicBezTo>
                <a:cubicBezTo>
                  <a:pt x="18709" y="34190"/>
                  <a:pt x="18641" y="34173"/>
                  <a:pt x="18573" y="34156"/>
                </a:cubicBezTo>
                <a:cubicBezTo>
                  <a:pt x="18573" y="34019"/>
                  <a:pt x="18470" y="33951"/>
                  <a:pt x="18402" y="33831"/>
                </a:cubicBezTo>
                <a:cubicBezTo>
                  <a:pt x="18453" y="33763"/>
                  <a:pt x="18487" y="33677"/>
                  <a:pt x="18334" y="33746"/>
                </a:cubicBezTo>
                <a:cubicBezTo>
                  <a:pt x="18316" y="33763"/>
                  <a:pt x="18282" y="33746"/>
                  <a:pt x="18265" y="33728"/>
                </a:cubicBezTo>
                <a:cubicBezTo>
                  <a:pt x="18231" y="33694"/>
                  <a:pt x="18214" y="33660"/>
                  <a:pt x="18214" y="33609"/>
                </a:cubicBezTo>
                <a:cubicBezTo>
                  <a:pt x="18214" y="33609"/>
                  <a:pt x="18231" y="33575"/>
                  <a:pt x="18231" y="33558"/>
                </a:cubicBezTo>
                <a:cubicBezTo>
                  <a:pt x="18351" y="33438"/>
                  <a:pt x="18470" y="33318"/>
                  <a:pt x="18607" y="33216"/>
                </a:cubicBezTo>
                <a:cubicBezTo>
                  <a:pt x="18624" y="33216"/>
                  <a:pt x="18641" y="33199"/>
                  <a:pt x="18658" y="33199"/>
                </a:cubicBezTo>
                <a:cubicBezTo>
                  <a:pt x="18692" y="33199"/>
                  <a:pt x="18709" y="33216"/>
                  <a:pt x="18744" y="33233"/>
                </a:cubicBezTo>
                <a:cubicBezTo>
                  <a:pt x="18812" y="33216"/>
                  <a:pt x="18897" y="33216"/>
                  <a:pt x="18966" y="33233"/>
                </a:cubicBezTo>
                <a:cubicBezTo>
                  <a:pt x="18966" y="33113"/>
                  <a:pt x="18983" y="32994"/>
                  <a:pt x="18897" y="32942"/>
                </a:cubicBezTo>
                <a:cubicBezTo>
                  <a:pt x="18880" y="32942"/>
                  <a:pt x="18897" y="32891"/>
                  <a:pt x="18914" y="32874"/>
                </a:cubicBezTo>
                <a:cubicBezTo>
                  <a:pt x="18914" y="32857"/>
                  <a:pt x="18932" y="32840"/>
                  <a:pt x="18949" y="32823"/>
                </a:cubicBezTo>
                <a:cubicBezTo>
                  <a:pt x="19273" y="32498"/>
                  <a:pt x="19273" y="32498"/>
                  <a:pt x="19119" y="32344"/>
                </a:cubicBezTo>
                <a:cubicBezTo>
                  <a:pt x="19068" y="32293"/>
                  <a:pt x="19102" y="32225"/>
                  <a:pt x="19154" y="32156"/>
                </a:cubicBezTo>
                <a:cubicBezTo>
                  <a:pt x="19222" y="32071"/>
                  <a:pt x="19256" y="32037"/>
                  <a:pt x="19307" y="31986"/>
                </a:cubicBezTo>
                <a:cubicBezTo>
                  <a:pt x="19273" y="31969"/>
                  <a:pt x="19239" y="31969"/>
                  <a:pt x="19205" y="31951"/>
                </a:cubicBezTo>
                <a:cubicBezTo>
                  <a:pt x="19205" y="31951"/>
                  <a:pt x="19239" y="31934"/>
                  <a:pt x="19239" y="31917"/>
                </a:cubicBezTo>
                <a:cubicBezTo>
                  <a:pt x="19222" y="31644"/>
                  <a:pt x="19256" y="31388"/>
                  <a:pt x="19307" y="31114"/>
                </a:cubicBezTo>
                <a:cubicBezTo>
                  <a:pt x="19307" y="31063"/>
                  <a:pt x="19307" y="31029"/>
                  <a:pt x="19290" y="30978"/>
                </a:cubicBezTo>
                <a:cubicBezTo>
                  <a:pt x="19239" y="30841"/>
                  <a:pt x="19273" y="30704"/>
                  <a:pt x="19376" y="30602"/>
                </a:cubicBezTo>
                <a:cubicBezTo>
                  <a:pt x="19393" y="30585"/>
                  <a:pt x="19393" y="30567"/>
                  <a:pt x="19410" y="30567"/>
                </a:cubicBezTo>
                <a:cubicBezTo>
                  <a:pt x="19444" y="30499"/>
                  <a:pt x="19427" y="30448"/>
                  <a:pt x="19307" y="30448"/>
                </a:cubicBezTo>
                <a:cubicBezTo>
                  <a:pt x="19222" y="30448"/>
                  <a:pt x="19154" y="30414"/>
                  <a:pt x="19102" y="30362"/>
                </a:cubicBezTo>
                <a:cubicBezTo>
                  <a:pt x="19068" y="30328"/>
                  <a:pt x="19051" y="30277"/>
                  <a:pt x="19085" y="30226"/>
                </a:cubicBezTo>
                <a:lnTo>
                  <a:pt x="19137" y="30209"/>
                </a:lnTo>
                <a:cubicBezTo>
                  <a:pt x="19239" y="30192"/>
                  <a:pt x="19342" y="30140"/>
                  <a:pt x="19410" y="30038"/>
                </a:cubicBezTo>
                <a:cubicBezTo>
                  <a:pt x="19461" y="29952"/>
                  <a:pt x="19410" y="29884"/>
                  <a:pt x="19325" y="29850"/>
                </a:cubicBezTo>
                <a:cubicBezTo>
                  <a:pt x="19239" y="29799"/>
                  <a:pt x="19154" y="29764"/>
                  <a:pt x="19051" y="29730"/>
                </a:cubicBezTo>
                <a:lnTo>
                  <a:pt x="19034" y="29730"/>
                </a:lnTo>
                <a:cubicBezTo>
                  <a:pt x="19085" y="29542"/>
                  <a:pt x="19034" y="29354"/>
                  <a:pt x="18897" y="29218"/>
                </a:cubicBezTo>
                <a:cubicBezTo>
                  <a:pt x="18914" y="29166"/>
                  <a:pt x="18932" y="29115"/>
                  <a:pt x="18949" y="29064"/>
                </a:cubicBezTo>
                <a:cubicBezTo>
                  <a:pt x="19017" y="28910"/>
                  <a:pt x="19051" y="28756"/>
                  <a:pt x="19034" y="28603"/>
                </a:cubicBezTo>
                <a:cubicBezTo>
                  <a:pt x="19051" y="28603"/>
                  <a:pt x="19068" y="28603"/>
                  <a:pt x="19102" y="28620"/>
                </a:cubicBezTo>
                <a:cubicBezTo>
                  <a:pt x="19034" y="28415"/>
                  <a:pt x="19034" y="28210"/>
                  <a:pt x="19068" y="28005"/>
                </a:cubicBezTo>
                <a:cubicBezTo>
                  <a:pt x="18983" y="27919"/>
                  <a:pt x="18932" y="27817"/>
                  <a:pt x="18897" y="27697"/>
                </a:cubicBezTo>
                <a:cubicBezTo>
                  <a:pt x="18897" y="27612"/>
                  <a:pt x="18880" y="27509"/>
                  <a:pt x="18846" y="27424"/>
                </a:cubicBezTo>
                <a:cubicBezTo>
                  <a:pt x="18863" y="27355"/>
                  <a:pt x="18863" y="27287"/>
                  <a:pt x="18846" y="27236"/>
                </a:cubicBezTo>
                <a:cubicBezTo>
                  <a:pt x="18863" y="27065"/>
                  <a:pt x="18897" y="26894"/>
                  <a:pt x="18966" y="26740"/>
                </a:cubicBezTo>
                <a:cubicBezTo>
                  <a:pt x="18966" y="26501"/>
                  <a:pt x="18983" y="26262"/>
                  <a:pt x="19000" y="26023"/>
                </a:cubicBezTo>
                <a:lnTo>
                  <a:pt x="19051" y="25988"/>
                </a:lnTo>
                <a:cubicBezTo>
                  <a:pt x="19154" y="25920"/>
                  <a:pt x="19239" y="25869"/>
                  <a:pt x="19205" y="25766"/>
                </a:cubicBezTo>
                <a:cubicBezTo>
                  <a:pt x="19171" y="25681"/>
                  <a:pt x="19205" y="25630"/>
                  <a:pt x="19290" y="25561"/>
                </a:cubicBezTo>
                <a:cubicBezTo>
                  <a:pt x="19359" y="25510"/>
                  <a:pt x="19376" y="25442"/>
                  <a:pt x="19376" y="25356"/>
                </a:cubicBezTo>
                <a:cubicBezTo>
                  <a:pt x="19359" y="25288"/>
                  <a:pt x="19393" y="25185"/>
                  <a:pt x="19290" y="25151"/>
                </a:cubicBezTo>
                <a:cubicBezTo>
                  <a:pt x="19461" y="24929"/>
                  <a:pt x="19478" y="24621"/>
                  <a:pt x="19342" y="24365"/>
                </a:cubicBezTo>
                <a:cubicBezTo>
                  <a:pt x="19427" y="24177"/>
                  <a:pt x="19376" y="23938"/>
                  <a:pt x="19222" y="23801"/>
                </a:cubicBezTo>
                <a:cubicBezTo>
                  <a:pt x="19188" y="23767"/>
                  <a:pt x="19154" y="23750"/>
                  <a:pt x="19119" y="23750"/>
                </a:cubicBezTo>
                <a:lnTo>
                  <a:pt x="19119" y="23665"/>
                </a:lnTo>
                <a:cubicBezTo>
                  <a:pt x="19137" y="23613"/>
                  <a:pt x="19154" y="23562"/>
                  <a:pt x="19171" y="23511"/>
                </a:cubicBezTo>
                <a:cubicBezTo>
                  <a:pt x="19188" y="23391"/>
                  <a:pt x="19205" y="23255"/>
                  <a:pt x="19222" y="23118"/>
                </a:cubicBezTo>
                <a:cubicBezTo>
                  <a:pt x="19325" y="22998"/>
                  <a:pt x="19393" y="22844"/>
                  <a:pt x="19427" y="22691"/>
                </a:cubicBezTo>
                <a:cubicBezTo>
                  <a:pt x="19478" y="22469"/>
                  <a:pt x="19461" y="22229"/>
                  <a:pt x="19376" y="22007"/>
                </a:cubicBezTo>
                <a:cubicBezTo>
                  <a:pt x="19393" y="21990"/>
                  <a:pt x="19393" y="21990"/>
                  <a:pt x="19410" y="21973"/>
                </a:cubicBezTo>
                <a:cubicBezTo>
                  <a:pt x="19461" y="21905"/>
                  <a:pt x="19495" y="21819"/>
                  <a:pt x="19530" y="21734"/>
                </a:cubicBezTo>
                <a:cubicBezTo>
                  <a:pt x="19547" y="21666"/>
                  <a:pt x="19581" y="21580"/>
                  <a:pt x="19581" y="21495"/>
                </a:cubicBezTo>
                <a:lnTo>
                  <a:pt x="19632" y="21461"/>
                </a:lnTo>
                <a:cubicBezTo>
                  <a:pt x="19700" y="21409"/>
                  <a:pt x="19769" y="21341"/>
                  <a:pt x="19837" y="21273"/>
                </a:cubicBezTo>
                <a:cubicBezTo>
                  <a:pt x="19854" y="21341"/>
                  <a:pt x="19923" y="21375"/>
                  <a:pt x="20042" y="21358"/>
                </a:cubicBezTo>
                <a:cubicBezTo>
                  <a:pt x="20128" y="21358"/>
                  <a:pt x="20162" y="21358"/>
                  <a:pt x="20145" y="21443"/>
                </a:cubicBezTo>
                <a:cubicBezTo>
                  <a:pt x="20110" y="21512"/>
                  <a:pt x="20110" y="21546"/>
                  <a:pt x="20213" y="21546"/>
                </a:cubicBezTo>
                <a:cubicBezTo>
                  <a:pt x="20247" y="21529"/>
                  <a:pt x="20281" y="21529"/>
                  <a:pt x="20316" y="21512"/>
                </a:cubicBezTo>
                <a:cubicBezTo>
                  <a:pt x="20316" y="21461"/>
                  <a:pt x="20316" y="21426"/>
                  <a:pt x="20316" y="21392"/>
                </a:cubicBezTo>
                <a:cubicBezTo>
                  <a:pt x="20316" y="21358"/>
                  <a:pt x="20247" y="21341"/>
                  <a:pt x="20247" y="21307"/>
                </a:cubicBezTo>
                <a:cubicBezTo>
                  <a:pt x="20264" y="21204"/>
                  <a:pt x="20298" y="21102"/>
                  <a:pt x="20350" y="20999"/>
                </a:cubicBezTo>
                <a:cubicBezTo>
                  <a:pt x="20367" y="20948"/>
                  <a:pt x="20435" y="20897"/>
                  <a:pt x="20503" y="20880"/>
                </a:cubicBezTo>
                <a:cubicBezTo>
                  <a:pt x="20521" y="20862"/>
                  <a:pt x="20538" y="20862"/>
                  <a:pt x="20572" y="20880"/>
                </a:cubicBezTo>
                <a:lnTo>
                  <a:pt x="20640" y="20880"/>
                </a:lnTo>
                <a:cubicBezTo>
                  <a:pt x="20640" y="20862"/>
                  <a:pt x="20640" y="20845"/>
                  <a:pt x="20657" y="20828"/>
                </a:cubicBezTo>
                <a:cubicBezTo>
                  <a:pt x="20657" y="20794"/>
                  <a:pt x="20657" y="20777"/>
                  <a:pt x="20657" y="20760"/>
                </a:cubicBezTo>
                <a:cubicBezTo>
                  <a:pt x="20640" y="20675"/>
                  <a:pt x="20640" y="20606"/>
                  <a:pt x="20657" y="20521"/>
                </a:cubicBezTo>
                <a:cubicBezTo>
                  <a:pt x="20657" y="20487"/>
                  <a:pt x="20674" y="20435"/>
                  <a:pt x="20691" y="20401"/>
                </a:cubicBezTo>
                <a:lnTo>
                  <a:pt x="20691" y="20230"/>
                </a:lnTo>
                <a:cubicBezTo>
                  <a:pt x="20674" y="20213"/>
                  <a:pt x="20657" y="20213"/>
                  <a:pt x="20640" y="20196"/>
                </a:cubicBezTo>
                <a:cubicBezTo>
                  <a:pt x="20606" y="20179"/>
                  <a:pt x="20606" y="20094"/>
                  <a:pt x="20589" y="20042"/>
                </a:cubicBezTo>
                <a:cubicBezTo>
                  <a:pt x="20589" y="19974"/>
                  <a:pt x="20538" y="19991"/>
                  <a:pt x="20452" y="20008"/>
                </a:cubicBezTo>
                <a:lnTo>
                  <a:pt x="20401" y="20025"/>
                </a:lnTo>
                <a:cubicBezTo>
                  <a:pt x="20264" y="20077"/>
                  <a:pt x="20213" y="20025"/>
                  <a:pt x="20213" y="19957"/>
                </a:cubicBezTo>
                <a:cubicBezTo>
                  <a:pt x="20213" y="19906"/>
                  <a:pt x="20213" y="19871"/>
                  <a:pt x="20230" y="19837"/>
                </a:cubicBezTo>
                <a:cubicBezTo>
                  <a:pt x="20367" y="19752"/>
                  <a:pt x="20521" y="19684"/>
                  <a:pt x="20691" y="19632"/>
                </a:cubicBezTo>
                <a:lnTo>
                  <a:pt x="20691" y="19376"/>
                </a:lnTo>
                <a:cubicBezTo>
                  <a:pt x="20657" y="19308"/>
                  <a:pt x="20418" y="19427"/>
                  <a:pt x="20503" y="19256"/>
                </a:cubicBezTo>
                <a:cubicBezTo>
                  <a:pt x="20486" y="19188"/>
                  <a:pt x="20452" y="19120"/>
                  <a:pt x="20435" y="19068"/>
                </a:cubicBezTo>
                <a:cubicBezTo>
                  <a:pt x="20418" y="19051"/>
                  <a:pt x="20418" y="19034"/>
                  <a:pt x="20435" y="19017"/>
                </a:cubicBezTo>
                <a:cubicBezTo>
                  <a:pt x="20452" y="19000"/>
                  <a:pt x="20486" y="18966"/>
                  <a:pt x="20521" y="18949"/>
                </a:cubicBezTo>
                <a:cubicBezTo>
                  <a:pt x="20555" y="18898"/>
                  <a:pt x="20623" y="18863"/>
                  <a:pt x="20674" y="18880"/>
                </a:cubicBezTo>
                <a:lnTo>
                  <a:pt x="20674" y="0"/>
                </a:lnTo>
                <a:lnTo>
                  <a:pt x="0" y="0"/>
                </a:lnTo>
                <a:lnTo>
                  <a:pt x="0" y="46065"/>
                </a:lnTo>
                <a:cubicBezTo>
                  <a:pt x="103" y="46048"/>
                  <a:pt x="205" y="46031"/>
                  <a:pt x="308" y="4603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1" name="Google Shape;953;p47"/>
          <p:cNvSpPr txBox="1">
            <a:spLocks noGrp="1"/>
          </p:cNvSpPr>
          <p:nvPr>
            <p:ph type="subTitle" idx="1"/>
          </p:nvPr>
        </p:nvSpPr>
        <p:spPr>
          <a:xfrm>
            <a:off x="1345393" y="1704068"/>
            <a:ext cx="6227700" cy="1659300"/>
          </a:xfrm>
          <a:prstGeom prst="rect"/>
        </p:spPr>
        <p:txBody>
          <a:bodyPr anchor="ctr" anchorCtr="0" bIns="91425" lIns="91425" rIns="91425" spcFirstLastPara="1" tIns="91425" wrap="square">
            <a:noAutofit/>
          </a:bodyPr>
          <a:p>
            <a:pPr algn="ctr" indent="0" lvl="0" marL="0" rtl="0">
              <a:spcBef>
                <a:spcPts val="0"/>
              </a:spcBef>
              <a:spcAft>
                <a:spcPts val="0"/>
              </a:spcAft>
              <a:buNone/>
            </a:pPr>
            <a:r>
              <a:rPr b="1" sz="4800" lang="en-US">
                <a:latin typeface="Aldhabi" pitchFamily="2" charset="-78"/>
                <a:ea typeface="Aldhabi" panose="02000000000000000000" pitchFamily="2" charset="0"/>
                <a:cs typeface="Aldhabi" pitchFamily="2" charset="-78"/>
              </a:rPr>
              <a:t>Globalization and Media: Creating the Global Village by Jack Lule</a:t>
            </a:r>
            <a:endParaRPr b="1" sz="4800">
              <a:latin typeface="Aldhabi" pitchFamily="2" charset="-78"/>
              <a:ea typeface="Aldhabi" panose="02000000000000000000" pitchFamily="2" charset="0"/>
              <a:cs typeface="Aldhabi" pitchFamily="2" charset="-78"/>
            </a:endParaRPr>
          </a:p>
        </p:txBody>
      </p:sp>
      <p:sp>
        <p:nvSpPr>
          <p:cNvPr id="1048642" name="Google Shape;954;p47"/>
          <p:cNvSpPr/>
          <p:nvPr/>
        </p:nvSpPr>
        <p:spPr>
          <a:xfrm>
            <a:off x="1868652" y="3674947"/>
            <a:ext cx="17350" cy="15016"/>
          </a:xfrm>
          <a:custGeom>
            <a:avLst/>
            <a:ahLst/>
            <a:rect l="l" t="t" r="r" b="b"/>
            <a:pathLst>
              <a:path w="223" h="193" extrusionOk="0">
                <a:moveTo>
                  <a:pt x="103" y="0"/>
                </a:moveTo>
                <a:cubicBezTo>
                  <a:pt x="74" y="0"/>
                  <a:pt x="44" y="13"/>
                  <a:pt x="18" y="39"/>
                </a:cubicBezTo>
                <a:cubicBezTo>
                  <a:pt x="1" y="56"/>
                  <a:pt x="1" y="73"/>
                  <a:pt x="1" y="90"/>
                </a:cubicBezTo>
                <a:lnTo>
                  <a:pt x="120" y="192"/>
                </a:lnTo>
                <a:cubicBezTo>
                  <a:pt x="138" y="192"/>
                  <a:pt x="172" y="175"/>
                  <a:pt x="189" y="158"/>
                </a:cubicBezTo>
                <a:cubicBezTo>
                  <a:pt x="223" y="124"/>
                  <a:pt x="223" y="73"/>
                  <a:pt x="189" y="39"/>
                </a:cubicBezTo>
                <a:cubicBezTo>
                  <a:pt x="163" y="13"/>
                  <a:pt x="133" y="0"/>
                  <a:pt x="103" y="0"/>
                </a:cubicBezTo>
                <a:close/>
              </a:path>
            </a:pathLst>
          </a:custGeom>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10" name="Google Shape;955;p47"/>
          <p:cNvGrpSpPr/>
          <p:nvPr/>
        </p:nvGrpSpPr>
        <p:grpSpPr>
          <a:xfrm>
            <a:off x="7305126" y="3317616"/>
            <a:ext cx="1400004" cy="1354341"/>
            <a:chOff x="7305126" y="3317616"/>
            <a:chExt cx="1400004" cy="1354341"/>
          </a:xfrm>
        </p:grpSpPr>
        <p:sp>
          <p:nvSpPr>
            <p:cNvPr id="1048643" name="Google Shape;956;p47"/>
            <p:cNvSpPr/>
            <p:nvPr/>
          </p:nvSpPr>
          <p:spPr>
            <a:xfrm>
              <a:off x="7305126" y="3317616"/>
              <a:ext cx="1400004" cy="1354341"/>
            </a:xfrm>
            <a:custGeom>
              <a:avLst/>
              <a:ahLst/>
              <a:rect l="l" t="t" r="r" b="b"/>
              <a:pathLst>
                <a:path w="17292" h="16728" extrusionOk="0">
                  <a:moveTo>
                    <a:pt x="12969" y="0"/>
                  </a:moveTo>
                  <a:lnTo>
                    <a:pt x="0" y="12097"/>
                  </a:lnTo>
                  <a:lnTo>
                    <a:pt x="4323" y="16728"/>
                  </a:lnTo>
                  <a:lnTo>
                    <a:pt x="17291" y="4631"/>
                  </a:lnTo>
                  <a:lnTo>
                    <a:pt x="12969" y="0"/>
                  </a:lnTo>
                  <a:close/>
                </a:path>
              </a:pathLst>
            </a:custGeom>
            <a:solidFill>
              <a:schemeClr val="l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4" name="Google Shape;957;p47"/>
            <p:cNvSpPr/>
            <p:nvPr/>
          </p:nvSpPr>
          <p:spPr>
            <a:xfrm>
              <a:off x="7357671" y="4013738"/>
              <a:ext cx="409508" cy="405622"/>
            </a:xfrm>
            <a:custGeom>
              <a:avLst/>
              <a:ahLst/>
              <a:rect l="l" t="t" r="r" b="b"/>
              <a:pathLst>
                <a:path w="5058" h="5010" extrusionOk="0">
                  <a:moveTo>
                    <a:pt x="3743" y="0"/>
                  </a:moveTo>
                  <a:cubicBezTo>
                    <a:pt x="3706" y="0"/>
                    <a:pt x="3681" y="28"/>
                    <a:pt x="3657" y="65"/>
                  </a:cubicBezTo>
                  <a:cubicBezTo>
                    <a:pt x="3298" y="612"/>
                    <a:pt x="2922" y="1142"/>
                    <a:pt x="2563" y="1688"/>
                  </a:cubicBezTo>
                  <a:cubicBezTo>
                    <a:pt x="2521" y="1742"/>
                    <a:pt x="2491" y="1768"/>
                    <a:pt x="2450" y="1768"/>
                  </a:cubicBezTo>
                  <a:cubicBezTo>
                    <a:pt x="2426" y="1768"/>
                    <a:pt x="2397" y="1759"/>
                    <a:pt x="2358" y="1740"/>
                  </a:cubicBezTo>
                  <a:cubicBezTo>
                    <a:pt x="2085" y="1620"/>
                    <a:pt x="1829" y="1500"/>
                    <a:pt x="1572" y="1398"/>
                  </a:cubicBezTo>
                  <a:lnTo>
                    <a:pt x="1162" y="1774"/>
                  </a:lnTo>
                  <a:cubicBezTo>
                    <a:pt x="1333" y="1962"/>
                    <a:pt x="1487" y="2150"/>
                    <a:pt x="1675" y="2321"/>
                  </a:cubicBezTo>
                  <a:cubicBezTo>
                    <a:pt x="1350" y="2526"/>
                    <a:pt x="1026" y="2731"/>
                    <a:pt x="718" y="2919"/>
                  </a:cubicBezTo>
                  <a:cubicBezTo>
                    <a:pt x="513" y="3038"/>
                    <a:pt x="308" y="3158"/>
                    <a:pt x="120" y="3294"/>
                  </a:cubicBezTo>
                  <a:cubicBezTo>
                    <a:pt x="69" y="3329"/>
                    <a:pt x="0" y="3363"/>
                    <a:pt x="35" y="3448"/>
                  </a:cubicBezTo>
                  <a:cubicBezTo>
                    <a:pt x="59" y="3509"/>
                    <a:pt x="101" y="3518"/>
                    <a:pt x="141" y="3518"/>
                  </a:cubicBezTo>
                  <a:cubicBezTo>
                    <a:pt x="158" y="3518"/>
                    <a:pt x="174" y="3517"/>
                    <a:pt x="188" y="3517"/>
                  </a:cubicBezTo>
                  <a:cubicBezTo>
                    <a:pt x="257" y="3499"/>
                    <a:pt x="308" y="3482"/>
                    <a:pt x="376" y="3482"/>
                  </a:cubicBezTo>
                  <a:cubicBezTo>
                    <a:pt x="906" y="3363"/>
                    <a:pt x="1419" y="3226"/>
                    <a:pt x="1948" y="3141"/>
                  </a:cubicBezTo>
                  <a:cubicBezTo>
                    <a:pt x="1971" y="3141"/>
                    <a:pt x="1994" y="3125"/>
                    <a:pt x="2017" y="3125"/>
                  </a:cubicBezTo>
                  <a:cubicBezTo>
                    <a:pt x="2028" y="3125"/>
                    <a:pt x="2039" y="3129"/>
                    <a:pt x="2051" y="3141"/>
                  </a:cubicBezTo>
                  <a:cubicBezTo>
                    <a:pt x="2051" y="3192"/>
                    <a:pt x="2051" y="3243"/>
                    <a:pt x="2034" y="3294"/>
                  </a:cubicBezTo>
                  <a:cubicBezTo>
                    <a:pt x="1982" y="3807"/>
                    <a:pt x="1914" y="4303"/>
                    <a:pt x="1897" y="4798"/>
                  </a:cubicBezTo>
                  <a:cubicBezTo>
                    <a:pt x="1897" y="4883"/>
                    <a:pt x="1880" y="4969"/>
                    <a:pt x="1965" y="5003"/>
                  </a:cubicBezTo>
                  <a:cubicBezTo>
                    <a:pt x="1979" y="5008"/>
                    <a:pt x="1992" y="5010"/>
                    <a:pt x="2004" y="5010"/>
                  </a:cubicBezTo>
                  <a:cubicBezTo>
                    <a:pt x="2077" y="5010"/>
                    <a:pt x="2109" y="4925"/>
                    <a:pt x="2153" y="4866"/>
                  </a:cubicBezTo>
                  <a:cubicBezTo>
                    <a:pt x="2358" y="4473"/>
                    <a:pt x="2580" y="4063"/>
                    <a:pt x="2751" y="3653"/>
                  </a:cubicBezTo>
                  <a:cubicBezTo>
                    <a:pt x="2768" y="3619"/>
                    <a:pt x="2768" y="3551"/>
                    <a:pt x="2837" y="3534"/>
                  </a:cubicBezTo>
                  <a:lnTo>
                    <a:pt x="2922" y="3705"/>
                  </a:lnTo>
                  <a:cubicBezTo>
                    <a:pt x="3076" y="4046"/>
                    <a:pt x="3230" y="4388"/>
                    <a:pt x="3418" y="4713"/>
                  </a:cubicBezTo>
                  <a:cubicBezTo>
                    <a:pt x="3448" y="4758"/>
                    <a:pt x="3479" y="4818"/>
                    <a:pt x="3533" y="4818"/>
                  </a:cubicBezTo>
                  <a:cubicBezTo>
                    <a:pt x="3540" y="4818"/>
                    <a:pt x="3547" y="4817"/>
                    <a:pt x="3554" y="4815"/>
                  </a:cubicBezTo>
                  <a:cubicBezTo>
                    <a:pt x="3623" y="4798"/>
                    <a:pt x="3623" y="4713"/>
                    <a:pt x="3623" y="4644"/>
                  </a:cubicBezTo>
                  <a:cubicBezTo>
                    <a:pt x="3606" y="4354"/>
                    <a:pt x="3606" y="4046"/>
                    <a:pt x="3571" y="3756"/>
                  </a:cubicBezTo>
                  <a:cubicBezTo>
                    <a:pt x="3554" y="3465"/>
                    <a:pt x="3537" y="3158"/>
                    <a:pt x="3503" y="2850"/>
                  </a:cubicBezTo>
                  <a:lnTo>
                    <a:pt x="4836" y="2491"/>
                  </a:lnTo>
                  <a:cubicBezTo>
                    <a:pt x="4921" y="2474"/>
                    <a:pt x="5058" y="2457"/>
                    <a:pt x="5041" y="2338"/>
                  </a:cubicBezTo>
                  <a:cubicBezTo>
                    <a:pt x="5027" y="2245"/>
                    <a:pt x="4952" y="2234"/>
                    <a:pt x="4879" y="2234"/>
                  </a:cubicBezTo>
                  <a:cubicBezTo>
                    <a:pt x="4858" y="2234"/>
                    <a:pt x="4838" y="2235"/>
                    <a:pt x="4819" y="2235"/>
                  </a:cubicBezTo>
                  <a:cubicBezTo>
                    <a:pt x="4323" y="2184"/>
                    <a:pt x="3811" y="2150"/>
                    <a:pt x="3281" y="2098"/>
                  </a:cubicBezTo>
                  <a:cubicBezTo>
                    <a:pt x="3332" y="1945"/>
                    <a:pt x="3366" y="1791"/>
                    <a:pt x="3418" y="1637"/>
                  </a:cubicBezTo>
                  <a:cubicBezTo>
                    <a:pt x="3554" y="1142"/>
                    <a:pt x="3708" y="663"/>
                    <a:pt x="3845" y="168"/>
                  </a:cubicBezTo>
                  <a:cubicBezTo>
                    <a:pt x="3862" y="116"/>
                    <a:pt x="3862" y="48"/>
                    <a:pt x="3793" y="14"/>
                  </a:cubicBezTo>
                  <a:cubicBezTo>
                    <a:pt x="3774" y="4"/>
                    <a:pt x="3758" y="0"/>
                    <a:pt x="3743"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5" name="Google Shape;958;p47"/>
            <p:cNvSpPr/>
            <p:nvPr/>
          </p:nvSpPr>
          <p:spPr>
            <a:xfrm>
              <a:off x="7833576" y="3668268"/>
              <a:ext cx="384572" cy="356235"/>
            </a:xfrm>
            <a:custGeom>
              <a:avLst/>
              <a:ahLst/>
              <a:rect l="l" t="t" r="r" b="b"/>
              <a:pathLst>
                <a:path w="4750" h="4400" extrusionOk="0">
                  <a:moveTo>
                    <a:pt x="3228" y="0"/>
                  </a:moveTo>
                  <a:cubicBezTo>
                    <a:pt x="3182" y="0"/>
                    <a:pt x="3155" y="53"/>
                    <a:pt x="3127" y="95"/>
                  </a:cubicBezTo>
                  <a:cubicBezTo>
                    <a:pt x="2802" y="539"/>
                    <a:pt x="2478" y="1000"/>
                    <a:pt x="2187" y="1496"/>
                  </a:cubicBezTo>
                  <a:cubicBezTo>
                    <a:pt x="1948" y="1376"/>
                    <a:pt x="1709" y="1274"/>
                    <a:pt x="1469" y="1171"/>
                  </a:cubicBezTo>
                  <a:cubicBezTo>
                    <a:pt x="1230" y="1069"/>
                    <a:pt x="1042" y="983"/>
                    <a:pt x="837" y="898"/>
                  </a:cubicBezTo>
                  <a:lnTo>
                    <a:pt x="615" y="1086"/>
                  </a:lnTo>
                  <a:lnTo>
                    <a:pt x="632" y="1103"/>
                  </a:lnTo>
                  <a:lnTo>
                    <a:pt x="1435" y="1923"/>
                  </a:lnTo>
                  <a:cubicBezTo>
                    <a:pt x="1418" y="1940"/>
                    <a:pt x="1418" y="1957"/>
                    <a:pt x="1401" y="1974"/>
                  </a:cubicBezTo>
                  <a:lnTo>
                    <a:pt x="137" y="3051"/>
                  </a:lnTo>
                  <a:cubicBezTo>
                    <a:pt x="68" y="3102"/>
                    <a:pt x="0" y="3170"/>
                    <a:pt x="34" y="3256"/>
                  </a:cubicBezTo>
                  <a:cubicBezTo>
                    <a:pt x="62" y="3302"/>
                    <a:pt x="99" y="3318"/>
                    <a:pt x="141" y="3318"/>
                  </a:cubicBezTo>
                  <a:cubicBezTo>
                    <a:pt x="177" y="3318"/>
                    <a:pt x="217" y="3306"/>
                    <a:pt x="256" y="3290"/>
                  </a:cubicBezTo>
                  <a:cubicBezTo>
                    <a:pt x="427" y="3256"/>
                    <a:pt x="581" y="3204"/>
                    <a:pt x="752" y="3153"/>
                  </a:cubicBezTo>
                  <a:lnTo>
                    <a:pt x="1709" y="2829"/>
                  </a:lnTo>
                  <a:lnTo>
                    <a:pt x="1709" y="2829"/>
                  </a:lnTo>
                  <a:cubicBezTo>
                    <a:pt x="1709" y="2880"/>
                    <a:pt x="1692" y="2914"/>
                    <a:pt x="1692" y="2931"/>
                  </a:cubicBezTo>
                  <a:cubicBezTo>
                    <a:pt x="1623" y="3358"/>
                    <a:pt x="1538" y="3785"/>
                    <a:pt x="1469" y="4195"/>
                  </a:cubicBezTo>
                  <a:cubicBezTo>
                    <a:pt x="1452" y="4264"/>
                    <a:pt x="1418" y="4349"/>
                    <a:pt x="1521" y="4383"/>
                  </a:cubicBezTo>
                  <a:cubicBezTo>
                    <a:pt x="1539" y="4395"/>
                    <a:pt x="1555" y="4399"/>
                    <a:pt x="1570" y="4399"/>
                  </a:cubicBezTo>
                  <a:cubicBezTo>
                    <a:pt x="1622" y="4399"/>
                    <a:pt x="1651" y="4338"/>
                    <a:pt x="1692" y="4298"/>
                  </a:cubicBezTo>
                  <a:cubicBezTo>
                    <a:pt x="1760" y="4213"/>
                    <a:pt x="1811" y="4127"/>
                    <a:pt x="1862" y="4042"/>
                  </a:cubicBezTo>
                  <a:lnTo>
                    <a:pt x="2563" y="2931"/>
                  </a:lnTo>
                  <a:lnTo>
                    <a:pt x="3041" y="3512"/>
                  </a:lnTo>
                  <a:lnTo>
                    <a:pt x="3520" y="4076"/>
                  </a:lnTo>
                  <a:cubicBezTo>
                    <a:pt x="3531" y="4109"/>
                    <a:pt x="3563" y="4128"/>
                    <a:pt x="3599" y="4128"/>
                  </a:cubicBezTo>
                  <a:cubicBezTo>
                    <a:pt x="3618" y="4128"/>
                    <a:pt x="3638" y="4122"/>
                    <a:pt x="3656" y="4110"/>
                  </a:cubicBezTo>
                  <a:cubicBezTo>
                    <a:pt x="3691" y="4093"/>
                    <a:pt x="3708" y="4042"/>
                    <a:pt x="3708" y="3990"/>
                  </a:cubicBezTo>
                  <a:cubicBezTo>
                    <a:pt x="3691" y="3956"/>
                    <a:pt x="3674" y="3905"/>
                    <a:pt x="3674" y="3871"/>
                  </a:cubicBezTo>
                  <a:cubicBezTo>
                    <a:pt x="3537" y="3461"/>
                    <a:pt x="3400" y="3068"/>
                    <a:pt x="3263" y="2658"/>
                  </a:cubicBezTo>
                  <a:cubicBezTo>
                    <a:pt x="3212" y="2589"/>
                    <a:pt x="3195" y="2504"/>
                    <a:pt x="3195" y="2419"/>
                  </a:cubicBezTo>
                  <a:cubicBezTo>
                    <a:pt x="3246" y="2401"/>
                    <a:pt x="3281" y="2384"/>
                    <a:pt x="3332" y="2367"/>
                  </a:cubicBezTo>
                  <a:cubicBezTo>
                    <a:pt x="3742" y="2231"/>
                    <a:pt x="4135" y="2094"/>
                    <a:pt x="4545" y="1940"/>
                  </a:cubicBezTo>
                  <a:cubicBezTo>
                    <a:pt x="4630" y="1906"/>
                    <a:pt x="4750" y="1889"/>
                    <a:pt x="4733" y="1752"/>
                  </a:cubicBezTo>
                  <a:cubicBezTo>
                    <a:pt x="4711" y="1676"/>
                    <a:pt x="4662" y="1662"/>
                    <a:pt x="4607" y="1662"/>
                  </a:cubicBezTo>
                  <a:cubicBezTo>
                    <a:pt x="4575" y="1662"/>
                    <a:pt x="4542" y="1667"/>
                    <a:pt x="4511" y="1667"/>
                  </a:cubicBezTo>
                  <a:cubicBezTo>
                    <a:pt x="4482" y="1661"/>
                    <a:pt x="4460" y="1659"/>
                    <a:pt x="4439" y="1659"/>
                  </a:cubicBezTo>
                  <a:cubicBezTo>
                    <a:pt x="4399" y="1659"/>
                    <a:pt x="4368" y="1667"/>
                    <a:pt x="4323" y="1667"/>
                  </a:cubicBezTo>
                  <a:lnTo>
                    <a:pt x="2939" y="1564"/>
                  </a:lnTo>
                  <a:cubicBezTo>
                    <a:pt x="2922" y="1547"/>
                    <a:pt x="2956" y="1479"/>
                    <a:pt x="2973" y="1410"/>
                  </a:cubicBezTo>
                  <a:cubicBezTo>
                    <a:pt x="3076" y="1000"/>
                    <a:pt x="3246" y="590"/>
                    <a:pt x="3315" y="180"/>
                  </a:cubicBezTo>
                  <a:cubicBezTo>
                    <a:pt x="3332" y="112"/>
                    <a:pt x="3349" y="44"/>
                    <a:pt x="3263" y="9"/>
                  </a:cubicBezTo>
                  <a:cubicBezTo>
                    <a:pt x="3251" y="3"/>
                    <a:pt x="3239" y="0"/>
                    <a:pt x="3228"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6" name="Google Shape;959;p47"/>
            <p:cNvSpPr/>
            <p:nvPr/>
          </p:nvSpPr>
          <p:spPr>
            <a:xfrm>
              <a:off x="8201476" y="3556943"/>
              <a:ext cx="358421" cy="358988"/>
            </a:xfrm>
            <a:custGeom>
              <a:avLst/>
              <a:ahLst/>
              <a:rect l="l" t="t" r="r" b="b"/>
              <a:pathLst>
                <a:path w="4427" h="4434" extrusionOk="0">
                  <a:moveTo>
                    <a:pt x="2239" y="0"/>
                  </a:moveTo>
                  <a:cubicBezTo>
                    <a:pt x="2171" y="0"/>
                    <a:pt x="2154" y="86"/>
                    <a:pt x="2137" y="137"/>
                  </a:cubicBezTo>
                  <a:cubicBezTo>
                    <a:pt x="2034" y="496"/>
                    <a:pt x="1932" y="855"/>
                    <a:pt x="1846" y="1231"/>
                  </a:cubicBezTo>
                  <a:cubicBezTo>
                    <a:pt x="1831" y="1323"/>
                    <a:pt x="1761" y="1387"/>
                    <a:pt x="1672" y="1387"/>
                  </a:cubicBezTo>
                  <a:cubicBezTo>
                    <a:pt x="1662" y="1387"/>
                    <a:pt x="1652" y="1386"/>
                    <a:pt x="1641" y="1384"/>
                  </a:cubicBezTo>
                  <a:cubicBezTo>
                    <a:pt x="1146" y="1419"/>
                    <a:pt x="667" y="1419"/>
                    <a:pt x="172" y="1470"/>
                  </a:cubicBezTo>
                  <a:cubicBezTo>
                    <a:pt x="103" y="1470"/>
                    <a:pt x="35" y="1470"/>
                    <a:pt x="18" y="1572"/>
                  </a:cubicBezTo>
                  <a:cubicBezTo>
                    <a:pt x="1" y="1658"/>
                    <a:pt x="86" y="1675"/>
                    <a:pt x="155" y="1692"/>
                  </a:cubicBezTo>
                  <a:lnTo>
                    <a:pt x="941" y="1999"/>
                  </a:lnTo>
                  <a:lnTo>
                    <a:pt x="1573" y="2239"/>
                  </a:lnTo>
                  <a:cubicBezTo>
                    <a:pt x="1334" y="2444"/>
                    <a:pt x="1112" y="2666"/>
                    <a:pt x="889" y="2871"/>
                  </a:cubicBezTo>
                  <a:cubicBezTo>
                    <a:pt x="770" y="2973"/>
                    <a:pt x="650" y="3076"/>
                    <a:pt x="548" y="3195"/>
                  </a:cubicBezTo>
                  <a:cubicBezTo>
                    <a:pt x="514" y="3247"/>
                    <a:pt x="445" y="3298"/>
                    <a:pt x="496" y="3366"/>
                  </a:cubicBezTo>
                  <a:cubicBezTo>
                    <a:pt x="520" y="3397"/>
                    <a:pt x="546" y="3407"/>
                    <a:pt x="573" y="3407"/>
                  </a:cubicBezTo>
                  <a:cubicBezTo>
                    <a:pt x="606" y="3407"/>
                    <a:pt x="639" y="3393"/>
                    <a:pt x="667" y="3383"/>
                  </a:cubicBezTo>
                  <a:cubicBezTo>
                    <a:pt x="889" y="3315"/>
                    <a:pt x="1094" y="3247"/>
                    <a:pt x="1299" y="3178"/>
                  </a:cubicBezTo>
                  <a:cubicBezTo>
                    <a:pt x="1573" y="3076"/>
                    <a:pt x="1846" y="2973"/>
                    <a:pt x="2154" y="2871"/>
                  </a:cubicBezTo>
                  <a:lnTo>
                    <a:pt x="2154" y="2871"/>
                  </a:lnTo>
                  <a:cubicBezTo>
                    <a:pt x="2154" y="3008"/>
                    <a:pt x="2137" y="3127"/>
                    <a:pt x="2120" y="3230"/>
                  </a:cubicBezTo>
                  <a:cubicBezTo>
                    <a:pt x="2085" y="3571"/>
                    <a:pt x="2051" y="3913"/>
                    <a:pt x="2034" y="4255"/>
                  </a:cubicBezTo>
                  <a:cubicBezTo>
                    <a:pt x="2034" y="4323"/>
                    <a:pt x="2017" y="4409"/>
                    <a:pt x="2103" y="4426"/>
                  </a:cubicBezTo>
                  <a:cubicBezTo>
                    <a:pt x="2116" y="4431"/>
                    <a:pt x="2128" y="4433"/>
                    <a:pt x="2139" y="4433"/>
                  </a:cubicBezTo>
                  <a:cubicBezTo>
                    <a:pt x="2199" y="4433"/>
                    <a:pt x="2228" y="4364"/>
                    <a:pt x="2256" y="4306"/>
                  </a:cubicBezTo>
                  <a:cubicBezTo>
                    <a:pt x="2410" y="3947"/>
                    <a:pt x="2581" y="3588"/>
                    <a:pt x="2718" y="3213"/>
                  </a:cubicBezTo>
                  <a:cubicBezTo>
                    <a:pt x="2735" y="3161"/>
                    <a:pt x="2752" y="3110"/>
                    <a:pt x="2803" y="3076"/>
                  </a:cubicBezTo>
                  <a:lnTo>
                    <a:pt x="3640" y="3383"/>
                  </a:lnTo>
                  <a:cubicBezTo>
                    <a:pt x="3760" y="3435"/>
                    <a:pt x="3862" y="3486"/>
                    <a:pt x="3982" y="3520"/>
                  </a:cubicBezTo>
                  <a:cubicBezTo>
                    <a:pt x="3996" y="3525"/>
                    <a:pt x="4009" y="3527"/>
                    <a:pt x="4023" y="3527"/>
                  </a:cubicBezTo>
                  <a:cubicBezTo>
                    <a:pt x="4060" y="3527"/>
                    <a:pt x="4094" y="3511"/>
                    <a:pt x="4119" y="3486"/>
                  </a:cubicBezTo>
                  <a:cubicBezTo>
                    <a:pt x="4136" y="3452"/>
                    <a:pt x="4136" y="3383"/>
                    <a:pt x="4102" y="3349"/>
                  </a:cubicBezTo>
                  <a:cubicBezTo>
                    <a:pt x="4067" y="3315"/>
                    <a:pt x="4016" y="3264"/>
                    <a:pt x="3982" y="3230"/>
                  </a:cubicBezTo>
                  <a:lnTo>
                    <a:pt x="3196" y="2375"/>
                  </a:lnTo>
                  <a:cubicBezTo>
                    <a:pt x="3162" y="2341"/>
                    <a:pt x="3111" y="2307"/>
                    <a:pt x="3111" y="2239"/>
                  </a:cubicBezTo>
                  <a:lnTo>
                    <a:pt x="3162" y="2187"/>
                  </a:lnTo>
                  <a:cubicBezTo>
                    <a:pt x="3555" y="1897"/>
                    <a:pt x="3948" y="1589"/>
                    <a:pt x="4307" y="1248"/>
                  </a:cubicBezTo>
                  <a:cubicBezTo>
                    <a:pt x="4358" y="1196"/>
                    <a:pt x="4426" y="1145"/>
                    <a:pt x="4375" y="1060"/>
                  </a:cubicBezTo>
                  <a:cubicBezTo>
                    <a:pt x="4353" y="1023"/>
                    <a:pt x="4328" y="1012"/>
                    <a:pt x="4303" y="1012"/>
                  </a:cubicBezTo>
                  <a:cubicBezTo>
                    <a:pt x="4269" y="1012"/>
                    <a:pt x="4234" y="1033"/>
                    <a:pt x="4204" y="1043"/>
                  </a:cubicBezTo>
                  <a:cubicBezTo>
                    <a:pt x="3931" y="1128"/>
                    <a:pt x="3657" y="1213"/>
                    <a:pt x="3367" y="1282"/>
                  </a:cubicBezTo>
                  <a:cubicBezTo>
                    <a:pt x="3162" y="1350"/>
                    <a:pt x="2940" y="1401"/>
                    <a:pt x="2718" y="1453"/>
                  </a:cubicBezTo>
                  <a:lnTo>
                    <a:pt x="2359" y="137"/>
                  </a:lnTo>
                  <a:cubicBezTo>
                    <a:pt x="2342" y="86"/>
                    <a:pt x="2325" y="0"/>
                    <a:pt x="2239" y="0"/>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7" name="Google Shape;960;p47"/>
            <p:cNvSpPr/>
            <p:nvPr/>
          </p:nvSpPr>
          <p:spPr>
            <a:xfrm>
              <a:off x="7814145" y="4043694"/>
              <a:ext cx="327979" cy="348867"/>
            </a:xfrm>
            <a:custGeom>
              <a:avLst/>
              <a:ahLst/>
              <a:rect l="l" t="t" r="r" b="b"/>
              <a:pathLst>
                <a:path w="4051" h="4309" extrusionOk="0">
                  <a:moveTo>
                    <a:pt x="1598" y="0"/>
                  </a:moveTo>
                  <a:cubicBezTo>
                    <a:pt x="1590" y="0"/>
                    <a:pt x="1582" y="1"/>
                    <a:pt x="1573" y="3"/>
                  </a:cubicBezTo>
                  <a:cubicBezTo>
                    <a:pt x="1470" y="20"/>
                    <a:pt x="1470" y="88"/>
                    <a:pt x="1453" y="174"/>
                  </a:cubicBezTo>
                  <a:cubicBezTo>
                    <a:pt x="1436" y="259"/>
                    <a:pt x="1453" y="362"/>
                    <a:pt x="1470" y="447"/>
                  </a:cubicBezTo>
                  <a:cubicBezTo>
                    <a:pt x="1504" y="772"/>
                    <a:pt x="1539" y="1096"/>
                    <a:pt x="1590" y="1438"/>
                  </a:cubicBezTo>
                  <a:lnTo>
                    <a:pt x="1248" y="1489"/>
                  </a:lnTo>
                  <a:lnTo>
                    <a:pt x="137" y="1660"/>
                  </a:lnTo>
                  <a:cubicBezTo>
                    <a:pt x="69" y="1660"/>
                    <a:pt x="1" y="1694"/>
                    <a:pt x="1" y="1780"/>
                  </a:cubicBezTo>
                  <a:cubicBezTo>
                    <a:pt x="1" y="1848"/>
                    <a:pt x="52" y="1882"/>
                    <a:pt x="120" y="1899"/>
                  </a:cubicBezTo>
                  <a:cubicBezTo>
                    <a:pt x="223" y="1916"/>
                    <a:pt x="325" y="1951"/>
                    <a:pt x="428" y="1968"/>
                  </a:cubicBezTo>
                  <a:lnTo>
                    <a:pt x="1504" y="2156"/>
                  </a:lnTo>
                  <a:lnTo>
                    <a:pt x="1334" y="2361"/>
                  </a:lnTo>
                  <a:cubicBezTo>
                    <a:pt x="1060" y="2685"/>
                    <a:pt x="804" y="2993"/>
                    <a:pt x="582" y="3335"/>
                  </a:cubicBezTo>
                  <a:cubicBezTo>
                    <a:pt x="548" y="3386"/>
                    <a:pt x="513" y="3437"/>
                    <a:pt x="565" y="3488"/>
                  </a:cubicBezTo>
                  <a:cubicBezTo>
                    <a:pt x="588" y="3511"/>
                    <a:pt x="611" y="3521"/>
                    <a:pt x="634" y="3521"/>
                  </a:cubicBezTo>
                  <a:cubicBezTo>
                    <a:pt x="662" y="3521"/>
                    <a:pt x="690" y="3507"/>
                    <a:pt x="718" y="3488"/>
                  </a:cubicBezTo>
                  <a:lnTo>
                    <a:pt x="1265" y="3181"/>
                  </a:lnTo>
                  <a:cubicBezTo>
                    <a:pt x="1470" y="3044"/>
                    <a:pt x="1692" y="2890"/>
                    <a:pt x="1932" y="2771"/>
                  </a:cubicBezTo>
                  <a:lnTo>
                    <a:pt x="1932" y="2771"/>
                  </a:lnTo>
                  <a:cubicBezTo>
                    <a:pt x="1880" y="3095"/>
                    <a:pt x="1812" y="3420"/>
                    <a:pt x="1761" y="3745"/>
                  </a:cubicBezTo>
                  <a:cubicBezTo>
                    <a:pt x="1744" y="3881"/>
                    <a:pt x="1709" y="4018"/>
                    <a:pt x="1692" y="4172"/>
                  </a:cubicBezTo>
                  <a:cubicBezTo>
                    <a:pt x="1692" y="4206"/>
                    <a:pt x="1692" y="4257"/>
                    <a:pt x="1709" y="4308"/>
                  </a:cubicBezTo>
                  <a:lnTo>
                    <a:pt x="2051" y="3984"/>
                  </a:lnTo>
                  <a:lnTo>
                    <a:pt x="2666" y="2822"/>
                  </a:lnTo>
                  <a:lnTo>
                    <a:pt x="3247" y="2890"/>
                  </a:lnTo>
                  <a:lnTo>
                    <a:pt x="3760" y="2395"/>
                  </a:lnTo>
                  <a:lnTo>
                    <a:pt x="3059" y="1968"/>
                  </a:lnTo>
                  <a:cubicBezTo>
                    <a:pt x="3008" y="1933"/>
                    <a:pt x="2957" y="1899"/>
                    <a:pt x="3025" y="1831"/>
                  </a:cubicBezTo>
                  <a:lnTo>
                    <a:pt x="3555" y="1199"/>
                  </a:lnTo>
                  <a:cubicBezTo>
                    <a:pt x="3691" y="1028"/>
                    <a:pt x="3845" y="857"/>
                    <a:pt x="3982" y="686"/>
                  </a:cubicBezTo>
                  <a:cubicBezTo>
                    <a:pt x="4016" y="635"/>
                    <a:pt x="4050" y="584"/>
                    <a:pt x="3999" y="532"/>
                  </a:cubicBezTo>
                  <a:cubicBezTo>
                    <a:pt x="3985" y="503"/>
                    <a:pt x="3967" y="493"/>
                    <a:pt x="3948" y="493"/>
                  </a:cubicBezTo>
                  <a:cubicBezTo>
                    <a:pt x="3921" y="493"/>
                    <a:pt x="3892" y="513"/>
                    <a:pt x="3862" y="532"/>
                  </a:cubicBezTo>
                  <a:lnTo>
                    <a:pt x="3401" y="754"/>
                  </a:lnTo>
                  <a:cubicBezTo>
                    <a:pt x="3059" y="942"/>
                    <a:pt x="2735" y="1130"/>
                    <a:pt x="2410" y="1335"/>
                  </a:cubicBezTo>
                  <a:cubicBezTo>
                    <a:pt x="2342" y="1216"/>
                    <a:pt x="2290" y="1096"/>
                    <a:pt x="2222" y="994"/>
                  </a:cubicBezTo>
                  <a:cubicBezTo>
                    <a:pt x="2051" y="703"/>
                    <a:pt x="1897" y="413"/>
                    <a:pt x="1727" y="122"/>
                  </a:cubicBezTo>
                  <a:cubicBezTo>
                    <a:pt x="1696" y="61"/>
                    <a:pt x="1665" y="0"/>
                    <a:pt x="1598" y="0"/>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8" name="Google Shape;961;p47"/>
            <p:cNvSpPr/>
            <p:nvPr/>
          </p:nvSpPr>
          <p:spPr>
            <a:xfrm>
              <a:off x="8148931" y="3371537"/>
              <a:ext cx="244912" cy="204349"/>
            </a:xfrm>
            <a:custGeom>
              <a:avLst/>
              <a:ahLst/>
              <a:rect l="l" t="t" r="r" b="b"/>
              <a:pathLst>
                <a:path w="3025" h="2524" extrusionOk="0">
                  <a:moveTo>
                    <a:pt x="1812" y="1"/>
                  </a:moveTo>
                  <a:lnTo>
                    <a:pt x="1" y="1675"/>
                  </a:lnTo>
                  <a:lnTo>
                    <a:pt x="35" y="1658"/>
                  </a:lnTo>
                  <a:lnTo>
                    <a:pt x="718" y="1385"/>
                  </a:lnTo>
                  <a:lnTo>
                    <a:pt x="718" y="1504"/>
                  </a:lnTo>
                  <a:lnTo>
                    <a:pt x="718" y="2359"/>
                  </a:lnTo>
                  <a:cubicBezTo>
                    <a:pt x="718" y="2410"/>
                    <a:pt x="718" y="2461"/>
                    <a:pt x="787" y="2461"/>
                  </a:cubicBezTo>
                  <a:cubicBezTo>
                    <a:pt x="796" y="2464"/>
                    <a:pt x="805" y="2466"/>
                    <a:pt x="814" y="2466"/>
                  </a:cubicBezTo>
                  <a:cubicBezTo>
                    <a:pt x="855" y="2466"/>
                    <a:pt x="892" y="2435"/>
                    <a:pt x="906" y="2393"/>
                  </a:cubicBezTo>
                  <a:cubicBezTo>
                    <a:pt x="923" y="2376"/>
                    <a:pt x="923" y="2359"/>
                    <a:pt x="940" y="2342"/>
                  </a:cubicBezTo>
                  <a:cubicBezTo>
                    <a:pt x="1077" y="2102"/>
                    <a:pt x="1197" y="1863"/>
                    <a:pt x="1333" y="1607"/>
                  </a:cubicBezTo>
                  <a:cubicBezTo>
                    <a:pt x="1487" y="1863"/>
                    <a:pt x="1590" y="2120"/>
                    <a:pt x="1761" y="2359"/>
                  </a:cubicBezTo>
                  <a:cubicBezTo>
                    <a:pt x="1804" y="2417"/>
                    <a:pt x="1823" y="2524"/>
                    <a:pt x="1901" y="2524"/>
                  </a:cubicBezTo>
                  <a:cubicBezTo>
                    <a:pt x="1914" y="2524"/>
                    <a:pt x="1930" y="2520"/>
                    <a:pt x="1948" y="2512"/>
                  </a:cubicBezTo>
                  <a:cubicBezTo>
                    <a:pt x="2068" y="2461"/>
                    <a:pt x="2000" y="2342"/>
                    <a:pt x="2000" y="2256"/>
                  </a:cubicBezTo>
                  <a:cubicBezTo>
                    <a:pt x="1931" y="1897"/>
                    <a:pt x="1897" y="1521"/>
                    <a:pt x="1863" y="1163"/>
                  </a:cubicBezTo>
                  <a:cubicBezTo>
                    <a:pt x="1931" y="1163"/>
                    <a:pt x="2000" y="1146"/>
                    <a:pt x="2051" y="1146"/>
                  </a:cubicBezTo>
                  <a:lnTo>
                    <a:pt x="2888" y="1094"/>
                  </a:lnTo>
                  <a:cubicBezTo>
                    <a:pt x="2939" y="1094"/>
                    <a:pt x="3008" y="1094"/>
                    <a:pt x="3025" y="1009"/>
                  </a:cubicBezTo>
                  <a:cubicBezTo>
                    <a:pt x="3025" y="941"/>
                    <a:pt x="2957" y="923"/>
                    <a:pt x="2905" y="906"/>
                  </a:cubicBezTo>
                  <a:cubicBezTo>
                    <a:pt x="2854" y="872"/>
                    <a:pt x="2734" y="838"/>
                    <a:pt x="2649" y="821"/>
                  </a:cubicBezTo>
                  <a:lnTo>
                    <a:pt x="1692" y="479"/>
                  </a:lnTo>
                  <a:cubicBezTo>
                    <a:pt x="1726" y="308"/>
                    <a:pt x="1778" y="155"/>
                    <a:pt x="1812" y="1"/>
                  </a:cubicBez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11" name="Google Shape;962;p47"/>
            <p:cNvGrpSpPr/>
            <p:nvPr/>
          </p:nvGrpSpPr>
          <p:grpSpPr>
            <a:xfrm>
              <a:off x="7772692" y="3529254"/>
              <a:ext cx="854978" cy="784858"/>
              <a:chOff x="1056446" y="3510390"/>
              <a:chExt cx="821620" cy="754236"/>
            </a:xfrm>
          </p:grpSpPr>
          <p:sp>
            <p:nvSpPr>
              <p:cNvPr id="1048649" name="Google Shape;963;p47"/>
              <p:cNvSpPr/>
              <p:nvPr/>
            </p:nvSpPr>
            <p:spPr>
              <a:xfrm>
                <a:off x="1061737" y="4021954"/>
                <a:ext cx="33299" cy="24741"/>
              </a:xfrm>
              <a:custGeom>
                <a:avLst/>
                <a:ahLst/>
                <a:rect l="l" t="t" r="r" b="b"/>
                <a:pathLst>
                  <a:path w="428" h="318" extrusionOk="0">
                    <a:moveTo>
                      <a:pt x="206" y="0"/>
                    </a:moveTo>
                    <a:cubicBezTo>
                      <a:pt x="156" y="0"/>
                      <a:pt x="106" y="18"/>
                      <a:pt x="69" y="55"/>
                    </a:cubicBezTo>
                    <a:cubicBezTo>
                      <a:pt x="1" y="106"/>
                      <a:pt x="1" y="192"/>
                      <a:pt x="52" y="260"/>
                    </a:cubicBezTo>
                    <a:cubicBezTo>
                      <a:pt x="97" y="296"/>
                      <a:pt x="151" y="318"/>
                      <a:pt x="206" y="318"/>
                    </a:cubicBezTo>
                    <a:cubicBezTo>
                      <a:pt x="254" y="318"/>
                      <a:pt x="302" y="300"/>
                      <a:pt x="342" y="260"/>
                    </a:cubicBezTo>
                    <a:cubicBezTo>
                      <a:pt x="411" y="209"/>
                      <a:pt x="428" y="141"/>
                      <a:pt x="376" y="89"/>
                    </a:cubicBezTo>
                    <a:cubicBezTo>
                      <a:pt x="338" y="31"/>
                      <a:pt x="271" y="0"/>
                      <a:pt x="206"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0" name="Google Shape;964;p47"/>
              <p:cNvSpPr/>
              <p:nvPr/>
            </p:nvSpPr>
            <p:spPr>
              <a:xfrm>
                <a:off x="1521720" y="3945784"/>
                <a:ext cx="34622" cy="22718"/>
              </a:xfrm>
              <a:custGeom>
                <a:avLst/>
                <a:ahLst/>
                <a:rect l="l" t="t" r="r" b="b"/>
                <a:pathLst>
                  <a:path w="445" h="292" extrusionOk="0">
                    <a:moveTo>
                      <a:pt x="253" y="1"/>
                    </a:moveTo>
                    <a:cubicBezTo>
                      <a:pt x="186" y="1"/>
                      <a:pt x="119" y="27"/>
                      <a:pt x="69" y="77"/>
                    </a:cubicBezTo>
                    <a:cubicBezTo>
                      <a:pt x="0" y="129"/>
                      <a:pt x="0" y="197"/>
                      <a:pt x="52" y="248"/>
                    </a:cubicBezTo>
                    <a:cubicBezTo>
                      <a:pt x="97" y="278"/>
                      <a:pt x="148" y="292"/>
                      <a:pt x="200" y="292"/>
                    </a:cubicBezTo>
                    <a:cubicBezTo>
                      <a:pt x="267" y="292"/>
                      <a:pt x="336" y="269"/>
                      <a:pt x="393" y="231"/>
                    </a:cubicBezTo>
                    <a:cubicBezTo>
                      <a:pt x="445" y="180"/>
                      <a:pt x="445" y="94"/>
                      <a:pt x="393" y="43"/>
                    </a:cubicBezTo>
                    <a:cubicBezTo>
                      <a:pt x="351" y="15"/>
                      <a:pt x="302" y="1"/>
                      <a:pt x="253"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1" name="Google Shape;965;p47"/>
              <p:cNvSpPr/>
              <p:nvPr/>
            </p:nvSpPr>
            <p:spPr>
              <a:xfrm>
                <a:off x="1710475" y="3510390"/>
                <a:ext cx="30654" cy="25519"/>
              </a:xfrm>
              <a:custGeom>
                <a:avLst/>
                <a:ahLst/>
                <a:rect l="l" t="t" r="r" b="b"/>
                <a:pathLst>
                  <a:path w="394" h="328" extrusionOk="0">
                    <a:moveTo>
                      <a:pt x="199" y="1"/>
                    </a:moveTo>
                    <a:cubicBezTo>
                      <a:pt x="154" y="1"/>
                      <a:pt x="112" y="18"/>
                      <a:pt x="86" y="52"/>
                    </a:cubicBezTo>
                    <a:cubicBezTo>
                      <a:pt x="1" y="103"/>
                      <a:pt x="1" y="206"/>
                      <a:pt x="69" y="274"/>
                    </a:cubicBezTo>
                    <a:cubicBezTo>
                      <a:pt x="96" y="311"/>
                      <a:pt x="144" y="328"/>
                      <a:pt x="192" y="328"/>
                    </a:cubicBezTo>
                    <a:cubicBezTo>
                      <a:pt x="234" y="328"/>
                      <a:pt x="276" y="315"/>
                      <a:pt x="308" y="291"/>
                    </a:cubicBezTo>
                    <a:cubicBezTo>
                      <a:pt x="377" y="223"/>
                      <a:pt x="394" y="120"/>
                      <a:pt x="325" y="52"/>
                    </a:cubicBezTo>
                    <a:cubicBezTo>
                      <a:pt x="291" y="18"/>
                      <a:pt x="244" y="1"/>
                      <a:pt x="199"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2" name="Google Shape;966;p47"/>
              <p:cNvSpPr/>
              <p:nvPr/>
            </p:nvSpPr>
            <p:spPr>
              <a:xfrm>
                <a:off x="1056446" y="3949207"/>
                <a:ext cx="29332" cy="23730"/>
              </a:xfrm>
              <a:custGeom>
                <a:avLst/>
                <a:ahLst/>
                <a:rect l="l" t="t" r="r" b="b"/>
                <a:pathLst>
                  <a:path w="377" h="305" extrusionOk="0">
                    <a:moveTo>
                      <a:pt x="170" y="1"/>
                    </a:moveTo>
                    <a:cubicBezTo>
                      <a:pt x="143" y="1"/>
                      <a:pt x="114" y="10"/>
                      <a:pt x="86" y="33"/>
                    </a:cubicBezTo>
                    <a:cubicBezTo>
                      <a:pt x="0" y="102"/>
                      <a:pt x="51" y="170"/>
                      <a:pt x="86" y="238"/>
                    </a:cubicBezTo>
                    <a:cubicBezTo>
                      <a:pt x="113" y="283"/>
                      <a:pt x="154" y="305"/>
                      <a:pt x="197" y="305"/>
                    </a:cubicBezTo>
                    <a:cubicBezTo>
                      <a:pt x="236" y="305"/>
                      <a:pt x="275" y="288"/>
                      <a:pt x="308" y="255"/>
                    </a:cubicBezTo>
                    <a:cubicBezTo>
                      <a:pt x="376" y="221"/>
                      <a:pt x="376" y="119"/>
                      <a:pt x="325" y="85"/>
                    </a:cubicBezTo>
                    <a:cubicBezTo>
                      <a:pt x="279" y="39"/>
                      <a:pt x="226" y="1"/>
                      <a:pt x="170"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3" name="Google Shape;967;p47"/>
              <p:cNvSpPr/>
              <p:nvPr/>
            </p:nvSpPr>
            <p:spPr>
              <a:xfrm>
                <a:off x="1472547" y="4037282"/>
                <a:ext cx="27931" cy="23574"/>
              </a:xfrm>
              <a:custGeom>
                <a:avLst/>
                <a:ahLst/>
                <a:rect l="l" t="t" r="r" b="b"/>
                <a:pathLst>
                  <a:path w="359" h="303" extrusionOk="0">
                    <a:moveTo>
                      <a:pt x="194" y="0"/>
                    </a:moveTo>
                    <a:cubicBezTo>
                      <a:pt x="152" y="0"/>
                      <a:pt x="110" y="32"/>
                      <a:pt x="69" y="63"/>
                    </a:cubicBezTo>
                    <a:cubicBezTo>
                      <a:pt x="0" y="114"/>
                      <a:pt x="0" y="200"/>
                      <a:pt x="51" y="251"/>
                    </a:cubicBezTo>
                    <a:cubicBezTo>
                      <a:pt x="69" y="285"/>
                      <a:pt x="103" y="302"/>
                      <a:pt x="141" y="302"/>
                    </a:cubicBezTo>
                    <a:cubicBezTo>
                      <a:pt x="180" y="302"/>
                      <a:pt x="222" y="285"/>
                      <a:pt x="256" y="251"/>
                    </a:cubicBezTo>
                    <a:cubicBezTo>
                      <a:pt x="308" y="200"/>
                      <a:pt x="359" y="114"/>
                      <a:pt x="274" y="46"/>
                    </a:cubicBezTo>
                    <a:cubicBezTo>
                      <a:pt x="247" y="13"/>
                      <a:pt x="221" y="0"/>
                      <a:pt x="19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4" name="Google Shape;968;p47"/>
              <p:cNvSpPr/>
              <p:nvPr/>
            </p:nvSpPr>
            <p:spPr>
              <a:xfrm>
                <a:off x="1056446" y="4244475"/>
                <a:ext cx="26608" cy="20151"/>
              </a:xfrm>
              <a:custGeom>
                <a:avLst/>
                <a:ahLst/>
                <a:rect l="l" t="t" r="r" b="b"/>
                <a:pathLst>
                  <a:path w="342" h="259" extrusionOk="0">
                    <a:moveTo>
                      <a:pt x="169" y="0"/>
                    </a:moveTo>
                    <a:cubicBezTo>
                      <a:pt x="138" y="0"/>
                      <a:pt x="107" y="10"/>
                      <a:pt x="86" y="31"/>
                    </a:cubicBezTo>
                    <a:cubicBezTo>
                      <a:pt x="17" y="66"/>
                      <a:pt x="0" y="151"/>
                      <a:pt x="51" y="202"/>
                    </a:cubicBezTo>
                    <a:cubicBezTo>
                      <a:pt x="92" y="242"/>
                      <a:pt x="137" y="259"/>
                      <a:pt x="182" y="259"/>
                    </a:cubicBezTo>
                    <a:cubicBezTo>
                      <a:pt x="214" y="259"/>
                      <a:pt x="245" y="251"/>
                      <a:pt x="274" y="236"/>
                    </a:cubicBezTo>
                    <a:cubicBezTo>
                      <a:pt x="308" y="185"/>
                      <a:pt x="342" y="117"/>
                      <a:pt x="291" y="48"/>
                    </a:cubicBezTo>
                    <a:cubicBezTo>
                      <a:pt x="261" y="19"/>
                      <a:pt x="214" y="0"/>
                      <a:pt x="169"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5" name="Google Shape;969;p47"/>
              <p:cNvSpPr/>
              <p:nvPr/>
            </p:nvSpPr>
            <p:spPr>
              <a:xfrm>
                <a:off x="1816834" y="3690508"/>
                <a:ext cx="26686" cy="20462"/>
              </a:xfrm>
              <a:custGeom>
                <a:avLst/>
                <a:ahLst/>
                <a:rect l="l" t="t" r="r" b="b"/>
                <a:pathLst>
                  <a:path w="343" h="263" extrusionOk="0">
                    <a:moveTo>
                      <a:pt x="174" y="0"/>
                    </a:moveTo>
                    <a:cubicBezTo>
                      <a:pt x="140" y="0"/>
                      <a:pt x="107" y="22"/>
                      <a:pt x="69" y="61"/>
                    </a:cubicBezTo>
                    <a:cubicBezTo>
                      <a:pt x="1" y="112"/>
                      <a:pt x="1" y="163"/>
                      <a:pt x="52" y="231"/>
                    </a:cubicBezTo>
                    <a:cubicBezTo>
                      <a:pt x="73" y="253"/>
                      <a:pt x="104" y="262"/>
                      <a:pt x="137" y="262"/>
                    </a:cubicBezTo>
                    <a:cubicBezTo>
                      <a:pt x="183" y="262"/>
                      <a:pt x="234" y="244"/>
                      <a:pt x="274" y="214"/>
                    </a:cubicBezTo>
                    <a:cubicBezTo>
                      <a:pt x="342" y="163"/>
                      <a:pt x="308" y="112"/>
                      <a:pt x="257" y="44"/>
                    </a:cubicBezTo>
                    <a:cubicBezTo>
                      <a:pt x="227" y="14"/>
                      <a:pt x="200" y="0"/>
                      <a:pt x="174"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6" name="Google Shape;970;p47"/>
              <p:cNvSpPr/>
              <p:nvPr/>
            </p:nvSpPr>
            <p:spPr>
              <a:xfrm>
                <a:off x="1868652" y="3681871"/>
                <a:ext cx="9414" cy="8091"/>
              </a:xfrm>
              <a:custGeom>
                <a:avLst/>
                <a:ahLst/>
                <a:rect l="l" t="t" r="r" b="b"/>
                <a:pathLst>
                  <a:path w="121" h="104" extrusionOk="0">
                    <a:moveTo>
                      <a:pt x="1" y="1"/>
                    </a:moveTo>
                    <a:cubicBezTo>
                      <a:pt x="1" y="18"/>
                      <a:pt x="1" y="52"/>
                      <a:pt x="18" y="69"/>
                    </a:cubicBezTo>
                    <a:cubicBezTo>
                      <a:pt x="52" y="103"/>
                      <a:pt x="86" y="103"/>
                      <a:pt x="120" y="103"/>
                    </a:cubicBezTo>
                    <a:lnTo>
                      <a:pt x="1" y="1"/>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112" name="Google Shape;971;p47"/>
          <p:cNvGrpSpPr/>
          <p:nvPr/>
        </p:nvGrpSpPr>
        <p:grpSpPr>
          <a:xfrm>
            <a:off x="5742815" y="254075"/>
            <a:ext cx="766141" cy="598575"/>
            <a:chOff x="5814365" y="313825"/>
            <a:chExt cx="766141" cy="598575"/>
          </a:xfrm>
        </p:grpSpPr>
        <p:sp>
          <p:nvSpPr>
            <p:cNvPr id="1048657" name="Google Shape;972;p47"/>
            <p:cNvSpPr/>
            <p:nvPr/>
          </p:nvSpPr>
          <p:spPr>
            <a:xfrm>
              <a:off x="5814365" y="348834"/>
              <a:ext cx="720087" cy="528566"/>
            </a:xfrm>
            <a:custGeom>
              <a:avLst/>
              <a:ahLst/>
              <a:rect l="l" t="t" r="r" b="b"/>
              <a:pathLst>
                <a:path w="14904" h="10940" extrusionOk="0">
                  <a:moveTo>
                    <a:pt x="5124" y="1"/>
                  </a:moveTo>
                  <a:cubicBezTo>
                    <a:pt x="4651" y="1"/>
                    <a:pt x="4242" y="645"/>
                    <a:pt x="4635" y="1128"/>
                  </a:cubicBezTo>
                  <a:lnTo>
                    <a:pt x="5387" y="2051"/>
                  </a:lnTo>
                  <a:cubicBezTo>
                    <a:pt x="4618" y="1351"/>
                    <a:pt x="3780" y="718"/>
                    <a:pt x="2926" y="137"/>
                  </a:cubicBezTo>
                  <a:cubicBezTo>
                    <a:pt x="2825" y="67"/>
                    <a:pt x="2716" y="36"/>
                    <a:pt x="2610" y="36"/>
                  </a:cubicBezTo>
                  <a:cubicBezTo>
                    <a:pt x="2306" y="36"/>
                    <a:pt x="2020" y="290"/>
                    <a:pt x="1969" y="582"/>
                  </a:cubicBezTo>
                  <a:cubicBezTo>
                    <a:pt x="1696" y="428"/>
                    <a:pt x="1423" y="291"/>
                    <a:pt x="1115" y="155"/>
                  </a:cubicBezTo>
                  <a:cubicBezTo>
                    <a:pt x="1033" y="121"/>
                    <a:pt x="946" y="105"/>
                    <a:pt x="861" y="105"/>
                  </a:cubicBezTo>
                  <a:cubicBezTo>
                    <a:pt x="431" y="105"/>
                    <a:pt x="27" y="501"/>
                    <a:pt x="312" y="958"/>
                  </a:cubicBezTo>
                  <a:cubicBezTo>
                    <a:pt x="517" y="1282"/>
                    <a:pt x="739" y="1607"/>
                    <a:pt x="944" y="1914"/>
                  </a:cubicBezTo>
                  <a:cubicBezTo>
                    <a:pt x="903" y="1907"/>
                    <a:pt x="861" y="1903"/>
                    <a:pt x="820" y="1903"/>
                  </a:cubicBezTo>
                  <a:cubicBezTo>
                    <a:pt x="398" y="1903"/>
                    <a:pt x="1" y="2283"/>
                    <a:pt x="312" y="2735"/>
                  </a:cubicBezTo>
                  <a:cubicBezTo>
                    <a:pt x="1457" y="4443"/>
                    <a:pt x="2824" y="6032"/>
                    <a:pt x="4003" y="7707"/>
                  </a:cubicBezTo>
                  <a:cubicBezTo>
                    <a:pt x="3695" y="7502"/>
                    <a:pt x="3370" y="7314"/>
                    <a:pt x="3029" y="7160"/>
                  </a:cubicBezTo>
                  <a:cubicBezTo>
                    <a:pt x="2943" y="7112"/>
                    <a:pt x="2856" y="7091"/>
                    <a:pt x="2774" y="7091"/>
                  </a:cubicBezTo>
                  <a:cubicBezTo>
                    <a:pt x="2409" y="7091"/>
                    <a:pt x="2119" y="7499"/>
                    <a:pt x="2328" y="7860"/>
                  </a:cubicBezTo>
                  <a:cubicBezTo>
                    <a:pt x="2926" y="9142"/>
                    <a:pt x="3883" y="10201"/>
                    <a:pt x="5096" y="10902"/>
                  </a:cubicBezTo>
                  <a:cubicBezTo>
                    <a:pt x="5148" y="10928"/>
                    <a:pt x="5201" y="10940"/>
                    <a:pt x="5251" y="10940"/>
                  </a:cubicBezTo>
                  <a:cubicBezTo>
                    <a:pt x="5466" y="10940"/>
                    <a:pt x="5644" y="10727"/>
                    <a:pt x="5574" y="10492"/>
                  </a:cubicBezTo>
                  <a:lnTo>
                    <a:pt x="5574" y="10492"/>
                  </a:lnTo>
                  <a:lnTo>
                    <a:pt x="5762" y="10663"/>
                  </a:lnTo>
                  <a:cubicBezTo>
                    <a:pt x="5878" y="10770"/>
                    <a:pt x="6009" y="10816"/>
                    <a:pt x="6135" y="10816"/>
                  </a:cubicBezTo>
                  <a:cubicBezTo>
                    <a:pt x="6513" y="10816"/>
                    <a:pt x="6851" y="10406"/>
                    <a:pt x="6634" y="9996"/>
                  </a:cubicBezTo>
                  <a:cubicBezTo>
                    <a:pt x="6292" y="9227"/>
                    <a:pt x="5882" y="8493"/>
                    <a:pt x="5421" y="7792"/>
                  </a:cubicBezTo>
                  <a:lnTo>
                    <a:pt x="5421" y="7792"/>
                  </a:lnTo>
                  <a:cubicBezTo>
                    <a:pt x="6326" y="8749"/>
                    <a:pt x="7300" y="9637"/>
                    <a:pt x="8342" y="10423"/>
                  </a:cubicBezTo>
                  <a:cubicBezTo>
                    <a:pt x="8434" y="10490"/>
                    <a:pt x="8532" y="10520"/>
                    <a:pt x="8627" y="10520"/>
                  </a:cubicBezTo>
                  <a:cubicBezTo>
                    <a:pt x="8995" y="10520"/>
                    <a:pt x="9332" y="10089"/>
                    <a:pt x="9197" y="9723"/>
                  </a:cubicBezTo>
                  <a:lnTo>
                    <a:pt x="9197" y="9723"/>
                  </a:lnTo>
                  <a:cubicBezTo>
                    <a:pt x="9282" y="9808"/>
                    <a:pt x="9368" y="9894"/>
                    <a:pt x="9453" y="9996"/>
                  </a:cubicBezTo>
                  <a:cubicBezTo>
                    <a:pt x="9572" y="10119"/>
                    <a:pt x="9715" y="10172"/>
                    <a:pt x="9858" y="10172"/>
                  </a:cubicBezTo>
                  <a:cubicBezTo>
                    <a:pt x="10288" y="10172"/>
                    <a:pt x="10709" y="9694"/>
                    <a:pt x="10427" y="9244"/>
                  </a:cubicBezTo>
                  <a:cubicBezTo>
                    <a:pt x="10085" y="8732"/>
                    <a:pt x="9709" y="8219"/>
                    <a:pt x="9333" y="7741"/>
                  </a:cubicBezTo>
                  <a:lnTo>
                    <a:pt x="9333" y="7741"/>
                  </a:lnTo>
                  <a:cubicBezTo>
                    <a:pt x="10000" y="8407"/>
                    <a:pt x="10666" y="9056"/>
                    <a:pt x="11384" y="9654"/>
                  </a:cubicBezTo>
                  <a:cubicBezTo>
                    <a:pt x="11514" y="9763"/>
                    <a:pt x="11666" y="9811"/>
                    <a:pt x="11816" y="9811"/>
                  </a:cubicBezTo>
                  <a:cubicBezTo>
                    <a:pt x="12278" y="9811"/>
                    <a:pt x="12718" y="9363"/>
                    <a:pt x="12409" y="8886"/>
                  </a:cubicBezTo>
                  <a:lnTo>
                    <a:pt x="12170" y="8544"/>
                  </a:lnTo>
                  <a:lnTo>
                    <a:pt x="12409" y="8698"/>
                  </a:lnTo>
                  <a:cubicBezTo>
                    <a:pt x="12505" y="8762"/>
                    <a:pt x="12612" y="8790"/>
                    <a:pt x="12719" y="8790"/>
                  </a:cubicBezTo>
                  <a:cubicBezTo>
                    <a:pt x="13123" y="8790"/>
                    <a:pt x="13528" y="8382"/>
                    <a:pt x="13366" y="7963"/>
                  </a:cubicBezTo>
                  <a:cubicBezTo>
                    <a:pt x="13246" y="7638"/>
                    <a:pt x="13092" y="7314"/>
                    <a:pt x="12939" y="7006"/>
                  </a:cubicBezTo>
                  <a:cubicBezTo>
                    <a:pt x="13161" y="6904"/>
                    <a:pt x="13315" y="6681"/>
                    <a:pt x="13366" y="6442"/>
                  </a:cubicBezTo>
                  <a:cubicBezTo>
                    <a:pt x="13448" y="6482"/>
                    <a:pt x="13532" y="6500"/>
                    <a:pt x="13614" y="6500"/>
                  </a:cubicBezTo>
                  <a:cubicBezTo>
                    <a:pt x="13992" y="6500"/>
                    <a:pt x="14331" y="6121"/>
                    <a:pt x="14288" y="5742"/>
                  </a:cubicBezTo>
                  <a:cubicBezTo>
                    <a:pt x="14442" y="5639"/>
                    <a:pt x="14528" y="5485"/>
                    <a:pt x="14528" y="5315"/>
                  </a:cubicBezTo>
                  <a:cubicBezTo>
                    <a:pt x="14835" y="5092"/>
                    <a:pt x="14904" y="4665"/>
                    <a:pt x="14698" y="4358"/>
                  </a:cubicBezTo>
                  <a:cubicBezTo>
                    <a:pt x="14767" y="4255"/>
                    <a:pt x="14801" y="4136"/>
                    <a:pt x="14818" y="4016"/>
                  </a:cubicBezTo>
                  <a:cubicBezTo>
                    <a:pt x="14886" y="3435"/>
                    <a:pt x="14186" y="3008"/>
                    <a:pt x="13793" y="2752"/>
                  </a:cubicBezTo>
                  <a:cubicBezTo>
                    <a:pt x="13687" y="2666"/>
                    <a:pt x="13564" y="2626"/>
                    <a:pt x="13442" y="2626"/>
                  </a:cubicBezTo>
                  <a:cubicBezTo>
                    <a:pt x="13247" y="2626"/>
                    <a:pt x="13054" y="2727"/>
                    <a:pt x="12939" y="2905"/>
                  </a:cubicBezTo>
                  <a:cubicBezTo>
                    <a:pt x="12853" y="2837"/>
                    <a:pt x="12768" y="2752"/>
                    <a:pt x="12699" y="2683"/>
                  </a:cubicBezTo>
                  <a:cubicBezTo>
                    <a:pt x="12557" y="2562"/>
                    <a:pt x="12385" y="2503"/>
                    <a:pt x="12214" y="2503"/>
                  </a:cubicBezTo>
                  <a:cubicBezTo>
                    <a:pt x="11975" y="2503"/>
                    <a:pt x="11738" y="2618"/>
                    <a:pt x="11589" y="2837"/>
                  </a:cubicBezTo>
                  <a:cubicBezTo>
                    <a:pt x="11561" y="2832"/>
                    <a:pt x="11534" y="2830"/>
                    <a:pt x="11506" y="2830"/>
                  </a:cubicBezTo>
                  <a:cubicBezTo>
                    <a:pt x="11431" y="2830"/>
                    <a:pt x="11356" y="2846"/>
                    <a:pt x="11281" y="2871"/>
                  </a:cubicBezTo>
                  <a:lnTo>
                    <a:pt x="11127" y="2769"/>
                  </a:lnTo>
                  <a:cubicBezTo>
                    <a:pt x="11022" y="2687"/>
                    <a:pt x="10901" y="2649"/>
                    <a:pt x="10782" y="2649"/>
                  </a:cubicBezTo>
                  <a:cubicBezTo>
                    <a:pt x="10552" y="2649"/>
                    <a:pt x="10329" y="2789"/>
                    <a:pt x="10239" y="3025"/>
                  </a:cubicBezTo>
                  <a:cubicBezTo>
                    <a:pt x="10034" y="2803"/>
                    <a:pt x="9846" y="2564"/>
                    <a:pt x="9641" y="2342"/>
                  </a:cubicBezTo>
                  <a:cubicBezTo>
                    <a:pt x="9510" y="2186"/>
                    <a:pt x="9359" y="2120"/>
                    <a:pt x="9212" y="2120"/>
                  </a:cubicBezTo>
                  <a:cubicBezTo>
                    <a:pt x="8748" y="2120"/>
                    <a:pt x="8329" y="2775"/>
                    <a:pt x="8718" y="3281"/>
                  </a:cubicBezTo>
                  <a:cubicBezTo>
                    <a:pt x="9299" y="4016"/>
                    <a:pt x="9931" y="4768"/>
                    <a:pt x="10495" y="5537"/>
                  </a:cubicBezTo>
                  <a:cubicBezTo>
                    <a:pt x="8735" y="3879"/>
                    <a:pt x="7198" y="1983"/>
                    <a:pt x="5557" y="206"/>
                  </a:cubicBezTo>
                  <a:cubicBezTo>
                    <a:pt x="5421" y="61"/>
                    <a:pt x="5270" y="1"/>
                    <a:pt x="5124" y="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8" name="Google Shape;973;p47"/>
            <p:cNvSpPr/>
            <p:nvPr/>
          </p:nvSpPr>
          <p:spPr>
            <a:xfrm>
              <a:off x="5814375" y="313825"/>
              <a:ext cx="766131" cy="598575"/>
            </a:xfrm>
            <a:custGeom>
              <a:avLst/>
              <a:ahLst/>
              <a:rect l="l" t="t" r="r" b="b"/>
              <a:pathLst>
                <a:path w="15857" h="12389" extrusionOk="0">
                  <a:moveTo>
                    <a:pt x="2794" y="475"/>
                  </a:moveTo>
                  <a:cubicBezTo>
                    <a:pt x="3496" y="475"/>
                    <a:pt x="4233" y="918"/>
                    <a:pt x="4784" y="1237"/>
                  </a:cubicBezTo>
                  <a:cubicBezTo>
                    <a:pt x="6203" y="2126"/>
                    <a:pt x="7450" y="3271"/>
                    <a:pt x="8441" y="4603"/>
                  </a:cubicBezTo>
                  <a:cubicBezTo>
                    <a:pt x="8490" y="4681"/>
                    <a:pt x="8566" y="4720"/>
                    <a:pt x="8642" y="4720"/>
                  </a:cubicBezTo>
                  <a:cubicBezTo>
                    <a:pt x="8699" y="4720"/>
                    <a:pt x="8756" y="4698"/>
                    <a:pt x="8800" y="4655"/>
                  </a:cubicBezTo>
                  <a:cubicBezTo>
                    <a:pt x="9694" y="3838"/>
                    <a:pt x="10801" y="3336"/>
                    <a:pt x="11934" y="3336"/>
                  </a:cubicBezTo>
                  <a:cubicBezTo>
                    <a:pt x="12531" y="3336"/>
                    <a:pt x="13136" y="3476"/>
                    <a:pt x="13721" y="3783"/>
                  </a:cubicBezTo>
                  <a:cubicBezTo>
                    <a:pt x="15497" y="4723"/>
                    <a:pt x="15344" y="6722"/>
                    <a:pt x="14387" y="8191"/>
                  </a:cubicBezTo>
                  <a:cubicBezTo>
                    <a:pt x="12712" y="10737"/>
                    <a:pt x="8578" y="11472"/>
                    <a:pt x="5775" y="11916"/>
                  </a:cubicBezTo>
                  <a:cubicBezTo>
                    <a:pt x="4340" y="11164"/>
                    <a:pt x="3315" y="9490"/>
                    <a:pt x="2563" y="8157"/>
                  </a:cubicBezTo>
                  <a:cubicBezTo>
                    <a:pt x="1675" y="6585"/>
                    <a:pt x="855" y="4689"/>
                    <a:pt x="940" y="2843"/>
                  </a:cubicBezTo>
                  <a:cubicBezTo>
                    <a:pt x="974" y="1904"/>
                    <a:pt x="1436" y="776"/>
                    <a:pt x="2427" y="520"/>
                  </a:cubicBezTo>
                  <a:cubicBezTo>
                    <a:pt x="2547" y="489"/>
                    <a:pt x="2670" y="475"/>
                    <a:pt x="2794" y="475"/>
                  </a:cubicBezTo>
                  <a:close/>
                  <a:moveTo>
                    <a:pt x="2649" y="1"/>
                  </a:moveTo>
                  <a:cubicBezTo>
                    <a:pt x="1864" y="1"/>
                    <a:pt x="1200" y="417"/>
                    <a:pt x="803" y="1494"/>
                  </a:cubicBezTo>
                  <a:cubicBezTo>
                    <a:pt x="0" y="3629"/>
                    <a:pt x="906" y="5885"/>
                    <a:pt x="1880" y="7798"/>
                  </a:cubicBezTo>
                  <a:cubicBezTo>
                    <a:pt x="2666" y="9353"/>
                    <a:pt x="3879" y="11335"/>
                    <a:pt x="5553" y="12138"/>
                  </a:cubicBezTo>
                  <a:cubicBezTo>
                    <a:pt x="5568" y="12259"/>
                    <a:pt x="5663" y="12366"/>
                    <a:pt x="5791" y="12366"/>
                  </a:cubicBezTo>
                  <a:cubicBezTo>
                    <a:pt x="5808" y="12366"/>
                    <a:pt x="5826" y="12364"/>
                    <a:pt x="5844" y="12360"/>
                  </a:cubicBezTo>
                  <a:lnTo>
                    <a:pt x="6049" y="12326"/>
                  </a:lnTo>
                  <a:lnTo>
                    <a:pt x="6203" y="12378"/>
                  </a:lnTo>
                  <a:cubicBezTo>
                    <a:pt x="6218" y="12385"/>
                    <a:pt x="6233" y="12388"/>
                    <a:pt x="6247" y="12388"/>
                  </a:cubicBezTo>
                  <a:cubicBezTo>
                    <a:pt x="6298" y="12388"/>
                    <a:pt x="6343" y="12345"/>
                    <a:pt x="6356" y="12292"/>
                  </a:cubicBezTo>
                  <a:cubicBezTo>
                    <a:pt x="9808" y="11711"/>
                    <a:pt x="14780" y="10498"/>
                    <a:pt x="15549" y="6602"/>
                  </a:cubicBezTo>
                  <a:cubicBezTo>
                    <a:pt x="15856" y="5082"/>
                    <a:pt x="14831" y="3749"/>
                    <a:pt x="13498" y="3168"/>
                  </a:cubicBezTo>
                  <a:cubicBezTo>
                    <a:pt x="13000" y="2949"/>
                    <a:pt x="12487" y="2852"/>
                    <a:pt x="11977" y="2852"/>
                  </a:cubicBezTo>
                  <a:cubicBezTo>
                    <a:pt x="10773" y="2852"/>
                    <a:pt x="9587" y="3396"/>
                    <a:pt x="8663" y="4176"/>
                  </a:cubicBezTo>
                  <a:cubicBezTo>
                    <a:pt x="7587" y="2853"/>
                    <a:pt x="4705" y="1"/>
                    <a:pt x="264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4" name=""/>
          <p:cNvPicPr>
            <a:picLocks/>
          </p:cNvPicPr>
          <p:nvPr/>
        </p:nvPicPr>
        <p:blipFill>
          <a:blip xmlns:r="http://schemas.openxmlformats.org/officeDocument/2006/relationships" r:embed="rId1"/>
          <a:stretch>
            <a:fillRect/>
          </a:stretch>
        </p:blipFill>
        <p:spPr>
          <a:xfrm rot="0">
            <a:off x="985393" y="4292125"/>
            <a:ext cx="720000" cy="720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85776" fill="hold" id="6"/>
                                        <p:tgtEl>
                                          <p:spTgt spid="20971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5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25" name=""/>
        <p:cNvGrpSpPr/>
        <p:nvPr/>
      </p:nvGrpSpPr>
      <p:grpSpPr>
        <a:xfrm>
          <a:off x="0" y="0"/>
          <a:ext cx="0" cy="0"/>
          <a:chOff x="0" y="0"/>
          <a:chExt cx="0" cy="0"/>
        </a:xfrm>
      </p:grpSpPr>
      <p:sp>
        <p:nvSpPr>
          <p:cNvPr id="1049038" name="Subtitle 2"/>
          <p:cNvSpPr>
            <a:spLocks noGrp="1"/>
          </p:cNvSpPr>
          <p:nvPr>
            <p:ph type="subTitle" idx="1"/>
          </p:nvPr>
        </p:nvSpPr>
        <p:spPr>
          <a:xfrm>
            <a:off x="489037" y="2012053"/>
            <a:ext cx="7497504" cy="1664263"/>
          </a:xfrm>
        </p:spPr>
        <p:txBody>
          <a:bodyPr anchor="ctr"/>
          <a:p>
            <a:r>
              <a:rPr lang="en-US"/>
              <a:t>Today, technologies of transport, of information and of mediation,including social media platforms, have made </a:t>
            </a:r>
          </a:p>
          <a:p>
            <a:r>
              <a:rPr lang="en-US"/>
              <a:t>possible the unprecedented circulation of cultural commodities such as music from around the world, which are </a:t>
            </a:r>
          </a:p>
          <a:p>
            <a:r>
              <a:rPr lang="en-US"/>
              <a:t>then consumed to gain cultural capital and social status. In terms of music, such dynamics may reinforce </a:t>
            </a:r>
          </a:p>
          <a:p>
            <a:r>
              <a:rPr lang="en-US"/>
              <a:t>unequal relations of power, leading to hegemony and homogenization just as they may provide possibilities of </a:t>
            </a:r>
          </a:p>
          <a:p>
            <a:r>
              <a:rPr lang="en-US"/>
              <a:t>subverting them resulting in the emergence of entropic forms of musical expression that had not been imagined </a:t>
            </a:r>
          </a:p>
          <a:p>
            <a:r>
              <a:rPr lang="en-US"/>
              <a:t>before. The histories of musical interactions throughout the Indian Ocean and the Muslim empire from the ninth </a:t>
            </a:r>
          </a:p>
          <a:p>
            <a:r>
              <a:rPr lang="en-US"/>
              <a:t>onto the nineteenth century, as well as between Europe, the Middle-East, and East Asia illustrate how these </a:t>
            </a:r>
          </a:p>
          <a:p>
            <a:r>
              <a:rPr lang="en-US"/>
              <a:t>encounters occurred over a period of centuries.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29" name="Shape 1209"/>
        <p:cNvGrpSpPr/>
        <p:nvPr/>
      </p:nvGrpSpPr>
      <p:grpSpPr>
        <a:xfrm>
          <a:off x="0" y="0"/>
          <a:ext cx="0" cy="0"/>
          <a:chOff x="0" y="0"/>
          <a:chExt cx="0" cy="0"/>
        </a:xfrm>
      </p:grpSpPr>
      <p:sp>
        <p:nvSpPr>
          <p:cNvPr id="1049048" name="Google Shape;1211;p55"/>
          <p:cNvSpPr/>
          <p:nvPr/>
        </p:nvSpPr>
        <p:spPr>
          <a:xfrm rot="4376087">
            <a:off x="-51716" y="346003"/>
            <a:ext cx="3331583" cy="2625186"/>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9" name="Google Shape;1213;p55"/>
          <p:cNvSpPr/>
          <p:nvPr/>
        </p:nvSpPr>
        <p:spPr>
          <a:xfrm rot="1712867" flipH="1">
            <a:off x="647998" y="3488023"/>
            <a:ext cx="1467222" cy="1152052"/>
          </a:xfrm>
          <a:custGeom>
            <a:avLst/>
            <a:ahLst/>
            <a:rect l="l" t="t" r="r" b="b"/>
            <a:pathLst>
              <a:path w="24087" h="18914" extrusionOk="0">
                <a:moveTo>
                  <a:pt x="4887" y="4610"/>
                </a:moveTo>
                <a:lnTo>
                  <a:pt x="7433" y="4866"/>
                </a:lnTo>
                <a:cubicBezTo>
                  <a:pt x="7313" y="5771"/>
                  <a:pt x="7177" y="6676"/>
                  <a:pt x="7040" y="7564"/>
                </a:cubicBezTo>
                <a:lnTo>
                  <a:pt x="7040" y="7564"/>
                </a:lnTo>
                <a:cubicBezTo>
                  <a:pt x="6174" y="7497"/>
                  <a:pt x="5308" y="7429"/>
                  <a:pt x="4443" y="7361"/>
                </a:cubicBezTo>
                <a:cubicBezTo>
                  <a:pt x="4579" y="6438"/>
                  <a:pt x="4733" y="5533"/>
                  <a:pt x="4887" y="4610"/>
                </a:cubicBezTo>
                <a:close/>
                <a:moveTo>
                  <a:pt x="7774" y="4917"/>
                </a:moveTo>
                <a:lnTo>
                  <a:pt x="9893" y="5140"/>
                </a:lnTo>
                <a:cubicBezTo>
                  <a:pt x="9791" y="6011"/>
                  <a:pt x="9671" y="6899"/>
                  <a:pt x="9534" y="7771"/>
                </a:cubicBezTo>
                <a:lnTo>
                  <a:pt x="9534" y="7788"/>
                </a:lnTo>
                <a:cubicBezTo>
                  <a:pt x="8868" y="7720"/>
                  <a:pt x="8202" y="7668"/>
                  <a:pt x="7518" y="7617"/>
                </a:cubicBezTo>
                <a:cubicBezTo>
                  <a:pt x="7621" y="6712"/>
                  <a:pt x="7706" y="5823"/>
                  <a:pt x="7774" y="4917"/>
                </a:cubicBezTo>
                <a:close/>
                <a:moveTo>
                  <a:pt x="10320" y="5191"/>
                </a:moveTo>
                <a:cubicBezTo>
                  <a:pt x="11175" y="5276"/>
                  <a:pt x="12029" y="5362"/>
                  <a:pt x="12883" y="5464"/>
                </a:cubicBezTo>
                <a:cubicBezTo>
                  <a:pt x="12747" y="6301"/>
                  <a:pt x="12627" y="7156"/>
                  <a:pt x="12507" y="7993"/>
                </a:cubicBezTo>
                <a:lnTo>
                  <a:pt x="12490" y="8010"/>
                </a:lnTo>
                <a:lnTo>
                  <a:pt x="12490" y="8044"/>
                </a:lnTo>
                <a:lnTo>
                  <a:pt x="11978" y="8010"/>
                </a:lnTo>
                <a:cubicBezTo>
                  <a:pt x="11311" y="7942"/>
                  <a:pt x="10662" y="7890"/>
                  <a:pt x="10013" y="7839"/>
                </a:cubicBezTo>
                <a:cubicBezTo>
                  <a:pt x="10132" y="6951"/>
                  <a:pt x="10235" y="6079"/>
                  <a:pt x="10320" y="5191"/>
                </a:cubicBezTo>
                <a:close/>
                <a:moveTo>
                  <a:pt x="13157" y="5498"/>
                </a:moveTo>
                <a:cubicBezTo>
                  <a:pt x="14011" y="5584"/>
                  <a:pt x="14865" y="5686"/>
                  <a:pt x="15720" y="5772"/>
                </a:cubicBezTo>
                <a:cubicBezTo>
                  <a:pt x="15617" y="6609"/>
                  <a:pt x="15515" y="7446"/>
                  <a:pt x="15395" y="8283"/>
                </a:cubicBezTo>
                <a:lnTo>
                  <a:pt x="15378" y="8283"/>
                </a:lnTo>
                <a:lnTo>
                  <a:pt x="12815" y="8078"/>
                </a:lnTo>
                <a:cubicBezTo>
                  <a:pt x="12935" y="7224"/>
                  <a:pt x="13054" y="6370"/>
                  <a:pt x="13157" y="5498"/>
                </a:cubicBezTo>
                <a:close/>
                <a:moveTo>
                  <a:pt x="16130" y="5806"/>
                </a:moveTo>
                <a:cubicBezTo>
                  <a:pt x="16779" y="5874"/>
                  <a:pt x="17411" y="5960"/>
                  <a:pt x="18060" y="6028"/>
                </a:cubicBezTo>
                <a:cubicBezTo>
                  <a:pt x="17838" y="6848"/>
                  <a:pt x="17633" y="7651"/>
                  <a:pt x="17411" y="8454"/>
                </a:cubicBezTo>
                <a:cubicBezTo>
                  <a:pt x="16864" y="8403"/>
                  <a:pt x="16301" y="8369"/>
                  <a:pt x="15737" y="8318"/>
                </a:cubicBezTo>
                <a:cubicBezTo>
                  <a:pt x="15873" y="7480"/>
                  <a:pt x="16010" y="6643"/>
                  <a:pt x="16130" y="5806"/>
                </a:cubicBezTo>
                <a:close/>
                <a:moveTo>
                  <a:pt x="18453" y="6079"/>
                </a:moveTo>
                <a:lnTo>
                  <a:pt x="19889" y="6250"/>
                </a:lnTo>
                <a:cubicBezTo>
                  <a:pt x="19752" y="7053"/>
                  <a:pt x="19581" y="7856"/>
                  <a:pt x="19427" y="8659"/>
                </a:cubicBezTo>
                <a:cubicBezTo>
                  <a:pt x="18898" y="8608"/>
                  <a:pt x="18385" y="8540"/>
                  <a:pt x="17855" y="8506"/>
                </a:cubicBezTo>
                <a:cubicBezTo>
                  <a:pt x="18060" y="7703"/>
                  <a:pt x="18248" y="6899"/>
                  <a:pt x="18453" y="6079"/>
                </a:cubicBezTo>
                <a:close/>
                <a:moveTo>
                  <a:pt x="20282" y="6301"/>
                </a:moveTo>
                <a:lnTo>
                  <a:pt x="21871" y="6489"/>
                </a:lnTo>
                <a:cubicBezTo>
                  <a:pt x="21785" y="7310"/>
                  <a:pt x="21683" y="8113"/>
                  <a:pt x="21580" y="8916"/>
                </a:cubicBezTo>
                <a:cubicBezTo>
                  <a:pt x="21016" y="8830"/>
                  <a:pt x="20435" y="8762"/>
                  <a:pt x="19872" y="8693"/>
                </a:cubicBezTo>
                <a:cubicBezTo>
                  <a:pt x="20025" y="7908"/>
                  <a:pt x="20162" y="7104"/>
                  <a:pt x="20282" y="6301"/>
                </a:cubicBezTo>
                <a:close/>
                <a:moveTo>
                  <a:pt x="4391" y="7634"/>
                </a:moveTo>
                <a:lnTo>
                  <a:pt x="7006" y="7873"/>
                </a:lnTo>
                <a:cubicBezTo>
                  <a:pt x="6818" y="9086"/>
                  <a:pt x="6613" y="10300"/>
                  <a:pt x="6408" y="11513"/>
                </a:cubicBezTo>
                <a:cubicBezTo>
                  <a:pt x="5587" y="11444"/>
                  <a:pt x="4784" y="11376"/>
                  <a:pt x="3964" y="11308"/>
                </a:cubicBezTo>
                <a:cubicBezTo>
                  <a:pt x="4050" y="10539"/>
                  <a:pt x="4118" y="9770"/>
                  <a:pt x="4221" y="9001"/>
                </a:cubicBezTo>
                <a:cubicBezTo>
                  <a:pt x="4272" y="8557"/>
                  <a:pt x="4323" y="8095"/>
                  <a:pt x="4391" y="7634"/>
                </a:cubicBezTo>
                <a:close/>
                <a:moveTo>
                  <a:pt x="7484" y="7942"/>
                </a:moveTo>
                <a:cubicBezTo>
                  <a:pt x="8150" y="7993"/>
                  <a:pt x="8817" y="8061"/>
                  <a:pt x="9483" y="8130"/>
                </a:cubicBezTo>
                <a:cubicBezTo>
                  <a:pt x="9278" y="9326"/>
                  <a:pt x="9056" y="10539"/>
                  <a:pt x="8817" y="11735"/>
                </a:cubicBezTo>
                <a:cubicBezTo>
                  <a:pt x="8202" y="11684"/>
                  <a:pt x="7569" y="11615"/>
                  <a:pt x="6937" y="11564"/>
                </a:cubicBezTo>
                <a:cubicBezTo>
                  <a:pt x="7159" y="10368"/>
                  <a:pt x="7347" y="9155"/>
                  <a:pt x="7484" y="7942"/>
                </a:cubicBezTo>
                <a:close/>
                <a:moveTo>
                  <a:pt x="9962" y="8164"/>
                </a:moveTo>
                <a:cubicBezTo>
                  <a:pt x="10628" y="8232"/>
                  <a:pt x="11294" y="8301"/>
                  <a:pt x="11944" y="8369"/>
                </a:cubicBezTo>
                <a:lnTo>
                  <a:pt x="12439" y="8420"/>
                </a:lnTo>
                <a:cubicBezTo>
                  <a:pt x="12251" y="9616"/>
                  <a:pt x="12046" y="10812"/>
                  <a:pt x="11858" y="12042"/>
                </a:cubicBezTo>
                <a:lnTo>
                  <a:pt x="9364" y="11803"/>
                </a:lnTo>
                <a:cubicBezTo>
                  <a:pt x="9586" y="10607"/>
                  <a:pt x="9791" y="9394"/>
                  <a:pt x="9962" y="8164"/>
                </a:cubicBezTo>
                <a:close/>
                <a:moveTo>
                  <a:pt x="12764" y="8454"/>
                </a:moveTo>
                <a:cubicBezTo>
                  <a:pt x="13618" y="8540"/>
                  <a:pt x="14472" y="8642"/>
                  <a:pt x="15310" y="8745"/>
                </a:cubicBezTo>
                <a:lnTo>
                  <a:pt x="15292" y="8933"/>
                </a:lnTo>
                <a:cubicBezTo>
                  <a:pt x="15122" y="10060"/>
                  <a:pt x="14917" y="11188"/>
                  <a:pt x="14729" y="12316"/>
                </a:cubicBezTo>
                <a:lnTo>
                  <a:pt x="12337" y="12077"/>
                </a:lnTo>
                <a:cubicBezTo>
                  <a:pt x="12490" y="10863"/>
                  <a:pt x="12610" y="9650"/>
                  <a:pt x="12764" y="8454"/>
                </a:cubicBezTo>
                <a:close/>
                <a:moveTo>
                  <a:pt x="15668" y="8813"/>
                </a:moveTo>
                <a:lnTo>
                  <a:pt x="17292" y="9001"/>
                </a:lnTo>
                <a:cubicBezTo>
                  <a:pt x="17001" y="10146"/>
                  <a:pt x="16745" y="11308"/>
                  <a:pt x="16540" y="12487"/>
                </a:cubicBezTo>
                <a:lnTo>
                  <a:pt x="15207" y="12367"/>
                </a:lnTo>
                <a:cubicBezTo>
                  <a:pt x="15327" y="11359"/>
                  <a:pt x="15446" y="10351"/>
                  <a:pt x="15600" y="9377"/>
                </a:cubicBezTo>
                <a:lnTo>
                  <a:pt x="15668" y="8813"/>
                </a:lnTo>
                <a:close/>
                <a:moveTo>
                  <a:pt x="17719" y="9052"/>
                </a:moveTo>
                <a:lnTo>
                  <a:pt x="19308" y="9240"/>
                </a:lnTo>
                <a:cubicBezTo>
                  <a:pt x="19086" y="10385"/>
                  <a:pt x="18881" y="11547"/>
                  <a:pt x="18710" y="12709"/>
                </a:cubicBezTo>
                <a:lnTo>
                  <a:pt x="16984" y="12538"/>
                </a:lnTo>
                <a:cubicBezTo>
                  <a:pt x="17189" y="11359"/>
                  <a:pt x="17445" y="10197"/>
                  <a:pt x="17719" y="9052"/>
                </a:cubicBezTo>
                <a:close/>
                <a:moveTo>
                  <a:pt x="19752" y="9292"/>
                </a:moveTo>
                <a:cubicBezTo>
                  <a:pt x="20333" y="9360"/>
                  <a:pt x="20914" y="9428"/>
                  <a:pt x="21495" y="9479"/>
                </a:cubicBezTo>
                <a:cubicBezTo>
                  <a:pt x="21341" y="10641"/>
                  <a:pt x="21170" y="11803"/>
                  <a:pt x="21033" y="12965"/>
                </a:cubicBezTo>
                <a:cubicBezTo>
                  <a:pt x="20418" y="12897"/>
                  <a:pt x="19803" y="12811"/>
                  <a:pt x="19188" y="12760"/>
                </a:cubicBezTo>
                <a:cubicBezTo>
                  <a:pt x="19342" y="11598"/>
                  <a:pt x="19547" y="10453"/>
                  <a:pt x="19752" y="9292"/>
                </a:cubicBezTo>
                <a:close/>
                <a:moveTo>
                  <a:pt x="10602" y="1"/>
                </a:moveTo>
                <a:cubicBezTo>
                  <a:pt x="10568" y="1"/>
                  <a:pt x="10534" y="22"/>
                  <a:pt x="10525" y="65"/>
                </a:cubicBezTo>
                <a:cubicBezTo>
                  <a:pt x="10337" y="1620"/>
                  <a:pt x="10167" y="3158"/>
                  <a:pt x="9962" y="4712"/>
                </a:cubicBezTo>
                <a:cubicBezTo>
                  <a:pt x="9244" y="4644"/>
                  <a:pt x="8526" y="4576"/>
                  <a:pt x="7826" y="4507"/>
                </a:cubicBezTo>
                <a:cubicBezTo>
                  <a:pt x="7911" y="3294"/>
                  <a:pt x="7980" y="2081"/>
                  <a:pt x="8048" y="885"/>
                </a:cubicBezTo>
                <a:cubicBezTo>
                  <a:pt x="8048" y="821"/>
                  <a:pt x="7994" y="786"/>
                  <a:pt x="7944" y="786"/>
                </a:cubicBezTo>
                <a:cubicBezTo>
                  <a:pt x="7900" y="786"/>
                  <a:pt x="7860" y="812"/>
                  <a:pt x="7860" y="868"/>
                </a:cubicBezTo>
                <a:cubicBezTo>
                  <a:pt x="7774" y="2081"/>
                  <a:pt x="7638" y="3294"/>
                  <a:pt x="7501" y="4490"/>
                </a:cubicBezTo>
                <a:cubicBezTo>
                  <a:pt x="6647" y="4422"/>
                  <a:pt x="5810" y="4354"/>
                  <a:pt x="4972" y="4285"/>
                </a:cubicBezTo>
                <a:cubicBezTo>
                  <a:pt x="5229" y="2901"/>
                  <a:pt x="5502" y="1534"/>
                  <a:pt x="5792" y="150"/>
                </a:cubicBezTo>
                <a:cubicBezTo>
                  <a:pt x="5803" y="96"/>
                  <a:pt x="5752" y="55"/>
                  <a:pt x="5708" y="55"/>
                </a:cubicBezTo>
                <a:cubicBezTo>
                  <a:pt x="5684" y="55"/>
                  <a:pt x="5662" y="68"/>
                  <a:pt x="5656" y="99"/>
                </a:cubicBezTo>
                <a:cubicBezTo>
                  <a:pt x="5229" y="1466"/>
                  <a:pt x="4887" y="2850"/>
                  <a:pt x="4614" y="4251"/>
                </a:cubicBezTo>
                <a:cubicBezTo>
                  <a:pt x="3435" y="4166"/>
                  <a:pt x="2239" y="4080"/>
                  <a:pt x="1043" y="4012"/>
                </a:cubicBezTo>
                <a:cubicBezTo>
                  <a:pt x="906" y="4029"/>
                  <a:pt x="906" y="4217"/>
                  <a:pt x="1025" y="4251"/>
                </a:cubicBezTo>
                <a:lnTo>
                  <a:pt x="4562" y="4610"/>
                </a:lnTo>
                <a:cubicBezTo>
                  <a:pt x="4391" y="5515"/>
                  <a:pt x="4238" y="6438"/>
                  <a:pt x="4101" y="7361"/>
                </a:cubicBezTo>
                <a:cubicBezTo>
                  <a:pt x="2768" y="7258"/>
                  <a:pt x="1435" y="7173"/>
                  <a:pt x="103" y="7104"/>
                </a:cubicBezTo>
                <a:cubicBezTo>
                  <a:pt x="0" y="7104"/>
                  <a:pt x="0" y="7258"/>
                  <a:pt x="103" y="7275"/>
                </a:cubicBezTo>
                <a:lnTo>
                  <a:pt x="4067" y="7634"/>
                </a:lnTo>
                <a:cubicBezTo>
                  <a:pt x="3896" y="8847"/>
                  <a:pt x="3725" y="10077"/>
                  <a:pt x="3554" y="11291"/>
                </a:cubicBezTo>
                <a:cubicBezTo>
                  <a:pt x="2649" y="11222"/>
                  <a:pt x="1726" y="11154"/>
                  <a:pt x="820" y="11103"/>
                </a:cubicBezTo>
                <a:cubicBezTo>
                  <a:pt x="632" y="11103"/>
                  <a:pt x="615" y="11376"/>
                  <a:pt x="803" y="11393"/>
                </a:cubicBezTo>
                <a:cubicBezTo>
                  <a:pt x="1709" y="11479"/>
                  <a:pt x="2597" y="11581"/>
                  <a:pt x="3503" y="11666"/>
                </a:cubicBezTo>
                <a:cubicBezTo>
                  <a:pt x="3247" y="13409"/>
                  <a:pt x="2922" y="15135"/>
                  <a:pt x="2495" y="16844"/>
                </a:cubicBezTo>
                <a:cubicBezTo>
                  <a:pt x="2484" y="16977"/>
                  <a:pt x="2595" y="17067"/>
                  <a:pt x="2712" y="17067"/>
                </a:cubicBezTo>
                <a:cubicBezTo>
                  <a:pt x="2775" y="17067"/>
                  <a:pt x="2840" y="17040"/>
                  <a:pt x="2888" y="16980"/>
                </a:cubicBezTo>
                <a:cubicBezTo>
                  <a:pt x="3469" y="15272"/>
                  <a:pt x="3742" y="13495"/>
                  <a:pt x="3930" y="11701"/>
                </a:cubicBezTo>
                <a:cubicBezTo>
                  <a:pt x="4733" y="11786"/>
                  <a:pt x="5553" y="11854"/>
                  <a:pt x="6356" y="11940"/>
                </a:cubicBezTo>
                <a:cubicBezTo>
                  <a:pt x="6237" y="12743"/>
                  <a:pt x="6100" y="13546"/>
                  <a:pt x="5963" y="14349"/>
                </a:cubicBezTo>
                <a:cubicBezTo>
                  <a:pt x="5963" y="14467"/>
                  <a:pt x="6054" y="14534"/>
                  <a:pt x="6143" y="14534"/>
                </a:cubicBezTo>
                <a:cubicBezTo>
                  <a:pt x="6210" y="14534"/>
                  <a:pt x="6276" y="14497"/>
                  <a:pt x="6305" y="14417"/>
                </a:cubicBezTo>
                <a:cubicBezTo>
                  <a:pt x="6527" y="13614"/>
                  <a:pt x="6715" y="12811"/>
                  <a:pt x="6869" y="11991"/>
                </a:cubicBezTo>
                <a:lnTo>
                  <a:pt x="8748" y="12162"/>
                </a:lnTo>
                <a:cubicBezTo>
                  <a:pt x="8543" y="13256"/>
                  <a:pt x="8321" y="14332"/>
                  <a:pt x="8133" y="15425"/>
                </a:cubicBezTo>
                <a:cubicBezTo>
                  <a:pt x="8113" y="15554"/>
                  <a:pt x="8238" y="15637"/>
                  <a:pt x="8359" y="15637"/>
                </a:cubicBezTo>
                <a:cubicBezTo>
                  <a:pt x="8446" y="15637"/>
                  <a:pt x="8532" y="15594"/>
                  <a:pt x="8560" y="15494"/>
                </a:cubicBezTo>
                <a:cubicBezTo>
                  <a:pt x="8834" y="14417"/>
                  <a:pt x="9073" y="13324"/>
                  <a:pt x="9295" y="12213"/>
                </a:cubicBezTo>
                <a:cubicBezTo>
                  <a:pt x="10132" y="12299"/>
                  <a:pt x="10970" y="12384"/>
                  <a:pt x="11807" y="12470"/>
                </a:cubicBezTo>
                <a:cubicBezTo>
                  <a:pt x="11653" y="13495"/>
                  <a:pt x="11516" y="14520"/>
                  <a:pt x="11465" y="15545"/>
                </a:cubicBezTo>
                <a:cubicBezTo>
                  <a:pt x="11455" y="15647"/>
                  <a:pt x="11554" y="15712"/>
                  <a:pt x="11643" y="15712"/>
                </a:cubicBezTo>
                <a:cubicBezTo>
                  <a:pt x="11703" y="15712"/>
                  <a:pt x="11759" y="15682"/>
                  <a:pt x="11773" y="15613"/>
                </a:cubicBezTo>
                <a:cubicBezTo>
                  <a:pt x="11995" y="14588"/>
                  <a:pt x="12166" y="13563"/>
                  <a:pt x="12302" y="12521"/>
                </a:cubicBezTo>
                <a:cubicBezTo>
                  <a:pt x="13088" y="12589"/>
                  <a:pt x="13874" y="12675"/>
                  <a:pt x="14677" y="12777"/>
                </a:cubicBezTo>
                <a:cubicBezTo>
                  <a:pt x="14421" y="14315"/>
                  <a:pt x="14182" y="15870"/>
                  <a:pt x="14062" y="17407"/>
                </a:cubicBezTo>
                <a:cubicBezTo>
                  <a:pt x="14052" y="17528"/>
                  <a:pt x="14166" y="17607"/>
                  <a:pt x="14272" y="17607"/>
                </a:cubicBezTo>
                <a:cubicBezTo>
                  <a:pt x="14346" y="17607"/>
                  <a:pt x="14417" y="17568"/>
                  <a:pt x="14438" y="17476"/>
                </a:cubicBezTo>
                <a:cubicBezTo>
                  <a:pt x="14763" y="15955"/>
                  <a:pt x="14985" y="14383"/>
                  <a:pt x="15173" y="12828"/>
                </a:cubicBezTo>
                <a:lnTo>
                  <a:pt x="16488" y="12982"/>
                </a:lnTo>
                <a:cubicBezTo>
                  <a:pt x="16266" y="14264"/>
                  <a:pt x="16164" y="15579"/>
                  <a:pt x="16181" y="16895"/>
                </a:cubicBezTo>
                <a:cubicBezTo>
                  <a:pt x="16181" y="17029"/>
                  <a:pt x="16298" y="17102"/>
                  <a:pt x="16410" y="17102"/>
                </a:cubicBezTo>
                <a:cubicBezTo>
                  <a:pt x="16511" y="17102"/>
                  <a:pt x="16608" y="17042"/>
                  <a:pt x="16608" y="16912"/>
                </a:cubicBezTo>
                <a:cubicBezTo>
                  <a:pt x="16591" y="15613"/>
                  <a:pt x="16693" y="14298"/>
                  <a:pt x="16916" y="13016"/>
                </a:cubicBezTo>
                <a:lnTo>
                  <a:pt x="18658" y="13221"/>
                </a:lnTo>
                <a:cubicBezTo>
                  <a:pt x="18453" y="14691"/>
                  <a:pt x="18385" y="16177"/>
                  <a:pt x="18436" y="17664"/>
                </a:cubicBezTo>
                <a:cubicBezTo>
                  <a:pt x="18445" y="17809"/>
                  <a:pt x="18565" y="17887"/>
                  <a:pt x="18676" y="17887"/>
                </a:cubicBezTo>
                <a:cubicBezTo>
                  <a:pt x="18773" y="17887"/>
                  <a:pt x="18863" y="17826"/>
                  <a:pt x="18863" y="17698"/>
                </a:cubicBezTo>
                <a:cubicBezTo>
                  <a:pt x="18829" y="16211"/>
                  <a:pt x="18915" y="14742"/>
                  <a:pt x="19120" y="13273"/>
                </a:cubicBezTo>
                <a:cubicBezTo>
                  <a:pt x="19752" y="13341"/>
                  <a:pt x="20367" y="13409"/>
                  <a:pt x="20982" y="13478"/>
                </a:cubicBezTo>
                <a:cubicBezTo>
                  <a:pt x="20777" y="15220"/>
                  <a:pt x="20760" y="16980"/>
                  <a:pt x="20914" y="18740"/>
                </a:cubicBezTo>
                <a:cubicBezTo>
                  <a:pt x="20921" y="18861"/>
                  <a:pt x="21001" y="18913"/>
                  <a:pt x="21092" y="18913"/>
                </a:cubicBezTo>
                <a:cubicBezTo>
                  <a:pt x="21220" y="18913"/>
                  <a:pt x="21368" y="18808"/>
                  <a:pt x="21358" y="18638"/>
                </a:cubicBezTo>
                <a:cubicBezTo>
                  <a:pt x="21221" y="16929"/>
                  <a:pt x="21256" y="15220"/>
                  <a:pt x="21478" y="13512"/>
                </a:cubicBezTo>
                <a:cubicBezTo>
                  <a:pt x="22195" y="13597"/>
                  <a:pt x="22930" y="13666"/>
                  <a:pt x="23648" y="13734"/>
                </a:cubicBezTo>
                <a:cubicBezTo>
                  <a:pt x="23653" y="13734"/>
                  <a:pt x="23659" y="13734"/>
                  <a:pt x="23664" y="13734"/>
                </a:cubicBezTo>
                <a:cubicBezTo>
                  <a:pt x="23922" y="13734"/>
                  <a:pt x="23932" y="13340"/>
                  <a:pt x="23665" y="13307"/>
                </a:cubicBezTo>
                <a:cubicBezTo>
                  <a:pt x="22964" y="13204"/>
                  <a:pt x="22247" y="13102"/>
                  <a:pt x="21529" y="13016"/>
                </a:cubicBezTo>
                <a:cubicBezTo>
                  <a:pt x="21649" y="11854"/>
                  <a:pt x="21819" y="10693"/>
                  <a:pt x="21973" y="9531"/>
                </a:cubicBezTo>
                <a:cubicBezTo>
                  <a:pt x="22588" y="9582"/>
                  <a:pt x="23186" y="9633"/>
                  <a:pt x="23801" y="9684"/>
                </a:cubicBezTo>
                <a:cubicBezTo>
                  <a:pt x="23807" y="9685"/>
                  <a:pt x="23812" y="9685"/>
                  <a:pt x="23818" y="9685"/>
                </a:cubicBezTo>
                <a:cubicBezTo>
                  <a:pt x="24075" y="9685"/>
                  <a:pt x="24086" y="9291"/>
                  <a:pt x="23818" y="9257"/>
                </a:cubicBezTo>
                <a:cubicBezTo>
                  <a:pt x="23238" y="9155"/>
                  <a:pt x="22640" y="9069"/>
                  <a:pt x="22041" y="8984"/>
                </a:cubicBezTo>
                <a:cubicBezTo>
                  <a:pt x="22144" y="8181"/>
                  <a:pt x="22229" y="7361"/>
                  <a:pt x="22281" y="6558"/>
                </a:cubicBezTo>
                <a:lnTo>
                  <a:pt x="23562" y="6712"/>
                </a:lnTo>
                <a:cubicBezTo>
                  <a:pt x="23577" y="6714"/>
                  <a:pt x="23591" y="6715"/>
                  <a:pt x="23604" y="6715"/>
                </a:cubicBezTo>
                <a:cubicBezTo>
                  <a:pt x="23855" y="6715"/>
                  <a:pt x="23872" y="6283"/>
                  <a:pt x="23596" y="6250"/>
                </a:cubicBezTo>
                <a:lnTo>
                  <a:pt x="22315" y="6096"/>
                </a:lnTo>
                <a:cubicBezTo>
                  <a:pt x="22366" y="4969"/>
                  <a:pt x="22349" y="3824"/>
                  <a:pt x="22247" y="2696"/>
                </a:cubicBezTo>
                <a:cubicBezTo>
                  <a:pt x="22239" y="2632"/>
                  <a:pt x="22182" y="2602"/>
                  <a:pt x="22124" y="2602"/>
                </a:cubicBezTo>
                <a:cubicBezTo>
                  <a:pt x="22058" y="2602"/>
                  <a:pt x="21990" y="2641"/>
                  <a:pt x="21990" y="2713"/>
                </a:cubicBezTo>
                <a:cubicBezTo>
                  <a:pt x="22041" y="3824"/>
                  <a:pt x="22007" y="4935"/>
                  <a:pt x="21905" y="6045"/>
                </a:cubicBezTo>
                <a:lnTo>
                  <a:pt x="20350" y="5857"/>
                </a:lnTo>
                <a:cubicBezTo>
                  <a:pt x="20538" y="4678"/>
                  <a:pt x="20675" y="3499"/>
                  <a:pt x="20743" y="2303"/>
                </a:cubicBezTo>
                <a:cubicBezTo>
                  <a:pt x="20743" y="2222"/>
                  <a:pt x="20676" y="2179"/>
                  <a:pt x="20613" y="2179"/>
                </a:cubicBezTo>
                <a:cubicBezTo>
                  <a:pt x="20557" y="2179"/>
                  <a:pt x="20504" y="2214"/>
                  <a:pt x="20504" y="2286"/>
                </a:cubicBezTo>
                <a:cubicBezTo>
                  <a:pt x="20384" y="3465"/>
                  <a:pt x="20196" y="4644"/>
                  <a:pt x="19974" y="5806"/>
                </a:cubicBezTo>
                <a:lnTo>
                  <a:pt x="18556" y="5635"/>
                </a:lnTo>
                <a:cubicBezTo>
                  <a:pt x="18812" y="4507"/>
                  <a:pt x="19051" y="3363"/>
                  <a:pt x="19222" y="2218"/>
                </a:cubicBezTo>
                <a:cubicBezTo>
                  <a:pt x="19233" y="2146"/>
                  <a:pt x="19162" y="2099"/>
                  <a:pt x="19101" y="2099"/>
                </a:cubicBezTo>
                <a:cubicBezTo>
                  <a:pt x="19060" y="2099"/>
                  <a:pt x="19024" y="2119"/>
                  <a:pt x="19017" y="2167"/>
                </a:cubicBezTo>
                <a:cubicBezTo>
                  <a:pt x="18778" y="3311"/>
                  <a:pt x="18488" y="4456"/>
                  <a:pt x="18180" y="5584"/>
                </a:cubicBezTo>
                <a:cubicBezTo>
                  <a:pt x="17531" y="5515"/>
                  <a:pt x="16864" y="5430"/>
                  <a:pt x="16215" y="5362"/>
                </a:cubicBezTo>
                <a:cubicBezTo>
                  <a:pt x="16420" y="3858"/>
                  <a:pt x="16625" y="2372"/>
                  <a:pt x="16711" y="868"/>
                </a:cubicBezTo>
                <a:cubicBezTo>
                  <a:pt x="16711" y="838"/>
                  <a:pt x="16682" y="820"/>
                  <a:pt x="16654" y="820"/>
                </a:cubicBezTo>
                <a:cubicBezTo>
                  <a:pt x="16634" y="820"/>
                  <a:pt x="16615" y="829"/>
                  <a:pt x="16608" y="851"/>
                </a:cubicBezTo>
                <a:cubicBezTo>
                  <a:pt x="16283" y="2320"/>
                  <a:pt x="16027" y="3807"/>
                  <a:pt x="15822" y="5310"/>
                </a:cubicBezTo>
                <a:cubicBezTo>
                  <a:pt x="14968" y="5208"/>
                  <a:pt x="14113" y="5122"/>
                  <a:pt x="13259" y="5037"/>
                </a:cubicBezTo>
                <a:cubicBezTo>
                  <a:pt x="13464" y="3516"/>
                  <a:pt x="13652" y="1996"/>
                  <a:pt x="13840" y="492"/>
                </a:cubicBezTo>
                <a:cubicBezTo>
                  <a:pt x="13849" y="420"/>
                  <a:pt x="13800" y="381"/>
                  <a:pt x="13748" y="381"/>
                </a:cubicBezTo>
                <a:cubicBezTo>
                  <a:pt x="13701" y="381"/>
                  <a:pt x="13651" y="411"/>
                  <a:pt x="13635" y="475"/>
                </a:cubicBezTo>
                <a:cubicBezTo>
                  <a:pt x="13396" y="1979"/>
                  <a:pt x="13174" y="3482"/>
                  <a:pt x="12952" y="5003"/>
                </a:cubicBezTo>
                <a:cubicBezTo>
                  <a:pt x="12097" y="4917"/>
                  <a:pt x="11226" y="4815"/>
                  <a:pt x="10372" y="4730"/>
                </a:cubicBezTo>
                <a:cubicBezTo>
                  <a:pt x="10525" y="3175"/>
                  <a:pt x="10628" y="1620"/>
                  <a:pt x="10679" y="65"/>
                </a:cubicBezTo>
                <a:cubicBezTo>
                  <a:pt x="10671" y="22"/>
                  <a:pt x="10636" y="1"/>
                  <a:pt x="1060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0" name="Google Shape;1214;p55"/>
          <p:cNvSpPr/>
          <p:nvPr/>
        </p:nvSpPr>
        <p:spPr>
          <a:xfrm rot="10800000">
            <a:off x="1736759" y="1405661"/>
            <a:ext cx="5670465" cy="2332189"/>
          </a:xfrm>
          <a:custGeom>
            <a:avLst/>
            <a:ahLst/>
            <a:rect l="l" t="t" r="r" b="b"/>
            <a:pathLst>
              <a:path w="37369" h="20443" extrusionOk="0">
                <a:moveTo>
                  <a:pt x="11807" y="0"/>
                </a:moveTo>
                <a:cubicBezTo>
                  <a:pt x="11363" y="0"/>
                  <a:pt x="10987" y="17"/>
                  <a:pt x="10645" y="34"/>
                </a:cubicBezTo>
                <a:lnTo>
                  <a:pt x="9791" y="68"/>
                </a:lnTo>
                <a:lnTo>
                  <a:pt x="9056" y="103"/>
                </a:lnTo>
                <a:cubicBezTo>
                  <a:pt x="9005" y="137"/>
                  <a:pt x="8971" y="171"/>
                  <a:pt x="8920" y="205"/>
                </a:cubicBezTo>
                <a:lnTo>
                  <a:pt x="8903" y="205"/>
                </a:lnTo>
                <a:lnTo>
                  <a:pt x="8851" y="239"/>
                </a:lnTo>
                <a:cubicBezTo>
                  <a:pt x="8817" y="256"/>
                  <a:pt x="8783" y="273"/>
                  <a:pt x="8766" y="291"/>
                </a:cubicBezTo>
                <a:cubicBezTo>
                  <a:pt x="8646" y="308"/>
                  <a:pt x="8544" y="359"/>
                  <a:pt x="8441" y="444"/>
                </a:cubicBezTo>
                <a:lnTo>
                  <a:pt x="8424" y="444"/>
                </a:lnTo>
                <a:cubicBezTo>
                  <a:pt x="8271" y="444"/>
                  <a:pt x="8117" y="530"/>
                  <a:pt x="8031" y="649"/>
                </a:cubicBezTo>
                <a:cubicBezTo>
                  <a:pt x="7980" y="701"/>
                  <a:pt x="7946" y="752"/>
                  <a:pt x="7929" y="820"/>
                </a:cubicBezTo>
                <a:lnTo>
                  <a:pt x="7878" y="769"/>
                </a:lnTo>
                <a:lnTo>
                  <a:pt x="7775" y="683"/>
                </a:lnTo>
                <a:cubicBezTo>
                  <a:pt x="7690" y="615"/>
                  <a:pt x="7604" y="564"/>
                  <a:pt x="7485" y="547"/>
                </a:cubicBezTo>
                <a:lnTo>
                  <a:pt x="7382" y="547"/>
                </a:lnTo>
                <a:cubicBezTo>
                  <a:pt x="7211" y="547"/>
                  <a:pt x="7057" y="615"/>
                  <a:pt x="6955" y="752"/>
                </a:cubicBezTo>
                <a:cubicBezTo>
                  <a:pt x="6852" y="837"/>
                  <a:pt x="6767" y="957"/>
                  <a:pt x="6699" y="1076"/>
                </a:cubicBezTo>
                <a:cubicBezTo>
                  <a:pt x="6681" y="1094"/>
                  <a:pt x="6664" y="1111"/>
                  <a:pt x="6664" y="1128"/>
                </a:cubicBezTo>
                <a:cubicBezTo>
                  <a:pt x="6511" y="1179"/>
                  <a:pt x="6374" y="1264"/>
                  <a:pt x="6254" y="1367"/>
                </a:cubicBezTo>
                <a:cubicBezTo>
                  <a:pt x="6220" y="1367"/>
                  <a:pt x="6169" y="1350"/>
                  <a:pt x="6135" y="1350"/>
                </a:cubicBezTo>
                <a:cubicBezTo>
                  <a:pt x="6049" y="1350"/>
                  <a:pt x="5964" y="1367"/>
                  <a:pt x="5878" y="1384"/>
                </a:cubicBezTo>
                <a:cubicBezTo>
                  <a:pt x="5759" y="1418"/>
                  <a:pt x="5639" y="1504"/>
                  <a:pt x="5537" y="1606"/>
                </a:cubicBezTo>
                <a:cubicBezTo>
                  <a:pt x="5503" y="1640"/>
                  <a:pt x="5468" y="1674"/>
                  <a:pt x="5434" y="1726"/>
                </a:cubicBezTo>
                <a:lnTo>
                  <a:pt x="5400" y="1726"/>
                </a:lnTo>
                <a:cubicBezTo>
                  <a:pt x="5058" y="1726"/>
                  <a:pt x="4751" y="1965"/>
                  <a:pt x="4682" y="2290"/>
                </a:cubicBezTo>
                <a:cubicBezTo>
                  <a:pt x="4580" y="2221"/>
                  <a:pt x="4460" y="2187"/>
                  <a:pt x="4341" y="2187"/>
                </a:cubicBezTo>
                <a:cubicBezTo>
                  <a:pt x="4321" y="2182"/>
                  <a:pt x="4299" y="2180"/>
                  <a:pt x="4277" y="2180"/>
                </a:cubicBezTo>
                <a:cubicBezTo>
                  <a:pt x="4222" y="2180"/>
                  <a:pt x="4162" y="2192"/>
                  <a:pt x="4101" y="2204"/>
                </a:cubicBezTo>
                <a:lnTo>
                  <a:pt x="4084" y="2204"/>
                </a:lnTo>
                <a:cubicBezTo>
                  <a:pt x="4033" y="2221"/>
                  <a:pt x="3965" y="2238"/>
                  <a:pt x="3914" y="2273"/>
                </a:cubicBezTo>
                <a:cubicBezTo>
                  <a:pt x="3811" y="2221"/>
                  <a:pt x="3691" y="2187"/>
                  <a:pt x="3572" y="2187"/>
                </a:cubicBezTo>
                <a:cubicBezTo>
                  <a:pt x="3546" y="2184"/>
                  <a:pt x="3521" y="2183"/>
                  <a:pt x="3495" y="2183"/>
                </a:cubicBezTo>
                <a:cubicBezTo>
                  <a:pt x="3367" y="2183"/>
                  <a:pt x="3241" y="2218"/>
                  <a:pt x="3128" y="2290"/>
                </a:cubicBezTo>
                <a:cubicBezTo>
                  <a:pt x="3093" y="2273"/>
                  <a:pt x="3059" y="2273"/>
                  <a:pt x="3025" y="2273"/>
                </a:cubicBezTo>
                <a:cubicBezTo>
                  <a:pt x="3001" y="2269"/>
                  <a:pt x="2977" y="2268"/>
                  <a:pt x="2954" y="2268"/>
                </a:cubicBezTo>
                <a:cubicBezTo>
                  <a:pt x="2847" y="2268"/>
                  <a:pt x="2751" y="2299"/>
                  <a:pt x="2666" y="2341"/>
                </a:cubicBezTo>
                <a:cubicBezTo>
                  <a:pt x="2598" y="2375"/>
                  <a:pt x="2547" y="2426"/>
                  <a:pt x="2512" y="2460"/>
                </a:cubicBezTo>
                <a:cubicBezTo>
                  <a:pt x="2359" y="2512"/>
                  <a:pt x="2205" y="2546"/>
                  <a:pt x="2034" y="2563"/>
                </a:cubicBezTo>
                <a:cubicBezTo>
                  <a:pt x="1932" y="2580"/>
                  <a:pt x="1812" y="2631"/>
                  <a:pt x="1726" y="2683"/>
                </a:cubicBezTo>
                <a:lnTo>
                  <a:pt x="1590" y="2683"/>
                </a:lnTo>
                <a:cubicBezTo>
                  <a:pt x="1571" y="2681"/>
                  <a:pt x="1552" y="2680"/>
                  <a:pt x="1533" y="2680"/>
                </a:cubicBezTo>
                <a:cubicBezTo>
                  <a:pt x="1364" y="2680"/>
                  <a:pt x="1200" y="2748"/>
                  <a:pt x="1077" y="2871"/>
                </a:cubicBezTo>
                <a:cubicBezTo>
                  <a:pt x="923" y="2871"/>
                  <a:pt x="770" y="2922"/>
                  <a:pt x="650" y="3007"/>
                </a:cubicBezTo>
                <a:cubicBezTo>
                  <a:pt x="650" y="3007"/>
                  <a:pt x="650" y="3349"/>
                  <a:pt x="633" y="3930"/>
                </a:cubicBezTo>
                <a:cubicBezTo>
                  <a:pt x="633" y="4237"/>
                  <a:pt x="616" y="4596"/>
                  <a:pt x="599" y="4989"/>
                </a:cubicBezTo>
                <a:cubicBezTo>
                  <a:pt x="599" y="5399"/>
                  <a:pt x="582" y="5878"/>
                  <a:pt x="582" y="6373"/>
                </a:cubicBezTo>
                <a:cubicBezTo>
                  <a:pt x="548" y="7757"/>
                  <a:pt x="496" y="9449"/>
                  <a:pt x="462" y="11157"/>
                </a:cubicBezTo>
                <a:cubicBezTo>
                  <a:pt x="445" y="12012"/>
                  <a:pt x="428" y="12866"/>
                  <a:pt x="411" y="13703"/>
                </a:cubicBezTo>
                <a:cubicBezTo>
                  <a:pt x="411" y="14199"/>
                  <a:pt x="394" y="14677"/>
                  <a:pt x="377" y="15156"/>
                </a:cubicBezTo>
                <a:cubicBezTo>
                  <a:pt x="343" y="15634"/>
                  <a:pt x="274" y="16112"/>
                  <a:pt x="257" y="16557"/>
                </a:cubicBezTo>
                <a:cubicBezTo>
                  <a:pt x="223" y="17018"/>
                  <a:pt x="189" y="17445"/>
                  <a:pt x="155" y="17821"/>
                </a:cubicBezTo>
                <a:cubicBezTo>
                  <a:pt x="137" y="18214"/>
                  <a:pt x="103" y="18573"/>
                  <a:pt x="86" y="18863"/>
                </a:cubicBezTo>
                <a:cubicBezTo>
                  <a:pt x="69" y="19171"/>
                  <a:pt x="52" y="19444"/>
                  <a:pt x="52" y="19649"/>
                </a:cubicBezTo>
                <a:cubicBezTo>
                  <a:pt x="18" y="20076"/>
                  <a:pt x="1" y="20298"/>
                  <a:pt x="1" y="20298"/>
                </a:cubicBezTo>
                <a:cubicBezTo>
                  <a:pt x="1" y="20298"/>
                  <a:pt x="360" y="20350"/>
                  <a:pt x="975" y="20401"/>
                </a:cubicBezTo>
                <a:cubicBezTo>
                  <a:pt x="1197" y="20418"/>
                  <a:pt x="1436" y="20418"/>
                  <a:pt x="1709" y="20435"/>
                </a:cubicBezTo>
                <a:cubicBezTo>
                  <a:pt x="1806" y="20441"/>
                  <a:pt x="1911" y="20443"/>
                  <a:pt x="2021" y="20443"/>
                </a:cubicBezTo>
                <a:cubicBezTo>
                  <a:pt x="2243" y="20443"/>
                  <a:pt x="2490" y="20435"/>
                  <a:pt x="2752" y="20435"/>
                </a:cubicBezTo>
                <a:lnTo>
                  <a:pt x="3384" y="20418"/>
                </a:lnTo>
                <a:lnTo>
                  <a:pt x="4119" y="20367"/>
                </a:lnTo>
                <a:lnTo>
                  <a:pt x="4973" y="20333"/>
                </a:lnTo>
                <a:lnTo>
                  <a:pt x="5896" y="20281"/>
                </a:lnTo>
                <a:cubicBezTo>
                  <a:pt x="6203" y="20264"/>
                  <a:pt x="6511" y="20247"/>
                  <a:pt x="6835" y="20247"/>
                </a:cubicBezTo>
                <a:cubicBezTo>
                  <a:pt x="7143" y="20230"/>
                  <a:pt x="7433" y="20230"/>
                  <a:pt x="7724" y="20230"/>
                </a:cubicBezTo>
                <a:lnTo>
                  <a:pt x="8561" y="20230"/>
                </a:lnTo>
                <a:lnTo>
                  <a:pt x="9330" y="20264"/>
                </a:lnTo>
                <a:lnTo>
                  <a:pt x="10082" y="20264"/>
                </a:lnTo>
                <a:cubicBezTo>
                  <a:pt x="10321" y="20264"/>
                  <a:pt x="10577" y="20264"/>
                  <a:pt x="10816" y="20230"/>
                </a:cubicBezTo>
                <a:lnTo>
                  <a:pt x="12235" y="20162"/>
                </a:lnTo>
                <a:cubicBezTo>
                  <a:pt x="12696" y="20145"/>
                  <a:pt x="13140" y="20128"/>
                  <a:pt x="13567" y="20111"/>
                </a:cubicBezTo>
                <a:lnTo>
                  <a:pt x="14353" y="20093"/>
                </a:lnTo>
                <a:cubicBezTo>
                  <a:pt x="14866" y="20093"/>
                  <a:pt x="15344" y="20076"/>
                  <a:pt x="15754" y="20059"/>
                </a:cubicBezTo>
                <a:cubicBezTo>
                  <a:pt x="16164" y="20059"/>
                  <a:pt x="16523" y="20042"/>
                  <a:pt x="16831" y="20025"/>
                </a:cubicBezTo>
                <a:lnTo>
                  <a:pt x="17770" y="19974"/>
                </a:lnTo>
                <a:cubicBezTo>
                  <a:pt x="17805" y="19923"/>
                  <a:pt x="17839" y="19888"/>
                  <a:pt x="17873" y="19837"/>
                </a:cubicBezTo>
                <a:lnTo>
                  <a:pt x="17907" y="19871"/>
                </a:lnTo>
                <a:lnTo>
                  <a:pt x="17975" y="19940"/>
                </a:lnTo>
                <a:lnTo>
                  <a:pt x="18915" y="19888"/>
                </a:lnTo>
                <a:cubicBezTo>
                  <a:pt x="18984" y="19820"/>
                  <a:pt x="19035" y="19769"/>
                  <a:pt x="19086" y="19700"/>
                </a:cubicBezTo>
                <a:cubicBezTo>
                  <a:pt x="19103" y="19683"/>
                  <a:pt x="19120" y="19666"/>
                  <a:pt x="19137" y="19649"/>
                </a:cubicBezTo>
                <a:cubicBezTo>
                  <a:pt x="19274" y="19615"/>
                  <a:pt x="19411" y="19564"/>
                  <a:pt x="19547" y="19478"/>
                </a:cubicBezTo>
                <a:cubicBezTo>
                  <a:pt x="19599" y="19487"/>
                  <a:pt x="19654" y="19491"/>
                  <a:pt x="19712" y="19491"/>
                </a:cubicBezTo>
                <a:cubicBezTo>
                  <a:pt x="19770" y="19491"/>
                  <a:pt x="19829" y="19487"/>
                  <a:pt x="19889" y="19478"/>
                </a:cubicBezTo>
                <a:cubicBezTo>
                  <a:pt x="20009" y="19444"/>
                  <a:pt x="20128" y="19393"/>
                  <a:pt x="20231" y="19307"/>
                </a:cubicBezTo>
                <a:cubicBezTo>
                  <a:pt x="20282" y="19273"/>
                  <a:pt x="20316" y="19239"/>
                  <a:pt x="20350" y="19205"/>
                </a:cubicBezTo>
                <a:lnTo>
                  <a:pt x="20385" y="19205"/>
                </a:lnTo>
                <a:cubicBezTo>
                  <a:pt x="20398" y="19206"/>
                  <a:pt x="20412" y="19206"/>
                  <a:pt x="20426" y="19206"/>
                </a:cubicBezTo>
                <a:cubicBezTo>
                  <a:pt x="20735" y="19206"/>
                  <a:pt x="21023" y="19022"/>
                  <a:pt x="21171" y="18744"/>
                </a:cubicBezTo>
                <a:cubicBezTo>
                  <a:pt x="21273" y="18829"/>
                  <a:pt x="21393" y="18880"/>
                  <a:pt x="21529" y="18880"/>
                </a:cubicBezTo>
                <a:lnTo>
                  <a:pt x="21700" y="18880"/>
                </a:lnTo>
                <a:cubicBezTo>
                  <a:pt x="21769" y="18863"/>
                  <a:pt x="21820" y="18863"/>
                  <a:pt x="21888" y="18846"/>
                </a:cubicBezTo>
                <a:cubicBezTo>
                  <a:pt x="22008" y="18914"/>
                  <a:pt x="22145" y="18949"/>
                  <a:pt x="22281" y="18966"/>
                </a:cubicBezTo>
                <a:cubicBezTo>
                  <a:pt x="22315" y="18970"/>
                  <a:pt x="22348" y="18972"/>
                  <a:pt x="22381" y="18972"/>
                </a:cubicBezTo>
                <a:cubicBezTo>
                  <a:pt x="22478" y="18972"/>
                  <a:pt x="22567" y="18953"/>
                  <a:pt x="22657" y="18914"/>
                </a:cubicBezTo>
                <a:cubicBezTo>
                  <a:pt x="22725" y="18932"/>
                  <a:pt x="22777" y="18949"/>
                  <a:pt x="22845" y="18949"/>
                </a:cubicBezTo>
                <a:cubicBezTo>
                  <a:pt x="22873" y="18953"/>
                  <a:pt x="22900" y="18955"/>
                  <a:pt x="22927" y="18955"/>
                </a:cubicBezTo>
                <a:cubicBezTo>
                  <a:pt x="23001" y="18955"/>
                  <a:pt x="23073" y="18940"/>
                  <a:pt x="23136" y="18914"/>
                </a:cubicBezTo>
                <a:cubicBezTo>
                  <a:pt x="23204" y="18897"/>
                  <a:pt x="23272" y="18863"/>
                  <a:pt x="23323" y="18829"/>
                </a:cubicBezTo>
                <a:cubicBezTo>
                  <a:pt x="23494" y="18812"/>
                  <a:pt x="23682" y="18812"/>
                  <a:pt x="23853" y="18812"/>
                </a:cubicBezTo>
                <a:cubicBezTo>
                  <a:pt x="23973" y="18812"/>
                  <a:pt x="24109" y="18795"/>
                  <a:pt x="24229" y="18761"/>
                </a:cubicBezTo>
                <a:cubicBezTo>
                  <a:pt x="24246" y="18778"/>
                  <a:pt x="24280" y="18778"/>
                  <a:pt x="24314" y="18778"/>
                </a:cubicBezTo>
                <a:cubicBezTo>
                  <a:pt x="24366" y="18795"/>
                  <a:pt x="24417" y="18812"/>
                  <a:pt x="24468" y="18812"/>
                </a:cubicBezTo>
                <a:cubicBezTo>
                  <a:pt x="24501" y="18815"/>
                  <a:pt x="24532" y="18816"/>
                  <a:pt x="24563" y="18816"/>
                </a:cubicBezTo>
                <a:cubicBezTo>
                  <a:pt x="24714" y="18816"/>
                  <a:pt x="24853" y="18783"/>
                  <a:pt x="24981" y="18727"/>
                </a:cubicBezTo>
                <a:cubicBezTo>
                  <a:pt x="25015" y="18727"/>
                  <a:pt x="25049" y="18727"/>
                  <a:pt x="25083" y="18744"/>
                </a:cubicBezTo>
                <a:cubicBezTo>
                  <a:pt x="25111" y="18746"/>
                  <a:pt x="25138" y="18747"/>
                  <a:pt x="25165" y="18747"/>
                </a:cubicBezTo>
                <a:cubicBezTo>
                  <a:pt x="25508" y="18747"/>
                  <a:pt x="25812" y="18548"/>
                  <a:pt x="25955" y="18231"/>
                </a:cubicBezTo>
                <a:cubicBezTo>
                  <a:pt x="26006" y="18214"/>
                  <a:pt x="26074" y="18180"/>
                  <a:pt x="26126" y="18146"/>
                </a:cubicBezTo>
                <a:lnTo>
                  <a:pt x="26365" y="18146"/>
                </a:lnTo>
                <a:cubicBezTo>
                  <a:pt x="26416" y="18146"/>
                  <a:pt x="26467" y="18163"/>
                  <a:pt x="26519" y="18163"/>
                </a:cubicBezTo>
                <a:cubicBezTo>
                  <a:pt x="26655" y="18163"/>
                  <a:pt x="26775" y="18129"/>
                  <a:pt x="26894" y="18060"/>
                </a:cubicBezTo>
                <a:cubicBezTo>
                  <a:pt x="26997" y="18009"/>
                  <a:pt x="27117" y="17975"/>
                  <a:pt x="27236" y="17958"/>
                </a:cubicBezTo>
                <a:cubicBezTo>
                  <a:pt x="27441" y="17941"/>
                  <a:pt x="27612" y="17821"/>
                  <a:pt x="27732" y="17650"/>
                </a:cubicBezTo>
                <a:cubicBezTo>
                  <a:pt x="27817" y="17616"/>
                  <a:pt x="27885" y="17582"/>
                  <a:pt x="27954" y="17548"/>
                </a:cubicBezTo>
                <a:lnTo>
                  <a:pt x="28091" y="17496"/>
                </a:lnTo>
                <a:cubicBezTo>
                  <a:pt x="28142" y="17479"/>
                  <a:pt x="28193" y="17479"/>
                  <a:pt x="28244" y="17479"/>
                </a:cubicBezTo>
                <a:lnTo>
                  <a:pt x="28432" y="17479"/>
                </a:lnTo>
                <a:cubicBezTo>
                  <a:pt x="28466" y="17479"/>
                  <a:pt x="28518" y="17462"/>
                  <a:pt x="28569" y="17462"/>
                </a:cubicBezTo>
                <a:lnTo>
                  <a:pt x="28928" y="17360"/>
                </a:lnTo>
                <a:lnTo>
                  <a:pt x="28996" y="17343"/>
                </a:lnTo>
                <a:cubicBezTo>
                  <a:pt x="29116" y="17394"/>
                  <a:pt x="29252" y="17411"/>
                  <a:pt x="29372" y="17411"/>
                </a:cubicBezTo>
                <a:cubicBezTo>
                  <a:pt x="29423" y="17411"/>
                  <a:pt x="29457" y="17411"/>
                  <a:pt x="29509" y="17394"/>
                </a:cubicBezTo>
                <a:cubicBezTo>
                  <a:pt x="29584" y="17419"/>
                  <a:pt x="29659" y="17435"/>
                  <a:pt x="29727" y="17435"/>
                </a:cubicBezTo>
                <a:cubicBezTo>
                  <a:pt x="29752" y="17435"/>
                  <a:pt x="29776" y="17433"/>
                  <a:pt x="29799" y="17428"/>
                </a:cubicBezTo>
                <a:cubicBezTo>
                  <a:pt x="29919" y="17428"/>
                  <a:pt x="30038" y="17411"/>
                  <a:pt x="30141" y="17360"/>
                </a:cubicBezTo>
                <a:cubicBezTo>
                  <a:pt x="30175" y="17343"/>
                  <a:pt x="30226" y="17343"/>
                  <a:pt x="30260" y="17325"/>
                </a:cubicBezTo>
                <a:lnTo>
                  <a:pt x="30329" y="17325"/>
                </a:lnTo>
                <a:cubicBezTo>
                  <a:pt x="30602" y="17325"/>
                  <a:pt x="30876" y="17240"/>
                  <a:pt x="31115" y="17103"/>
                </a:cubicBezTo>
                <a:cubicBezTo>
                  <a:pt x="31388" y="17069"/>
                  <a:pt x="31627" y="16950"/>
                  <a:pt x="31815" y="16762"/>
                </a:cubicBezTo>
                <a:cubicBezTo>
                  <a:pt x="31884" y="16762"/>
                  <a:pt x="31952" y="16745"/>
                  <a:pt x="32020" y="16727"/>
                </a:cubicBezTo>
                <a:cubicBezTo>
                  <a:pt x="32191" y="16779"/>
                  <a:pt x="32345" y="16796"/>
                  <a:pt x="32516" y="16813"/>
                </a:cubicBezTo>
                <a:lnTo>
                  <a:pt x="32601" y="16813"/>
                </a:lnTo>
                <a:cubicBezTo>
                  <a:pt x="32841" y="16813"/>
                  <a:pt x="33063" y="16762"/>
                  <a:pt x="33285" y="16676"/>
                </a:cubicBezTo>
                <a:cubicBezTo>
                  <a:pt x="33302" y="16727"/>
                  <a:pt x="33319" y="16762"/>
                  <a:pt x="33336" y="16796"/>
                </a:cubicBezTo>
                <a:cubicBezTo>
                  <a:pt x="33456" y="17103"/>
                  <a:pt x="33712" y="17308"/>
                  <a:pt x="34037" y="17360"/>
                </a:cubicBezTo>
                <a:lnTo>
                  <a:pt x="34088" y="17360"/>
                </a:lnTo>
                <a:cubicBezTo>
                  <a:pt x="34190" y="17360"/>
                  <a:pt x="34276" y="17360"/>
                  <a:pt x="34378" y="17343"/>
                </a:cubicBezTo>
                <a:cubicBezTo>
                  <a:pt x="34515" y="17445"/>
                  <a:pt x="34669" y="17513"/>
                  <a:pt x="34840" y="17531"/>
                </a:cubicBezTo>
                <a:lnTo>
                  <a:pt x="34925" y="17531"/>
                </a:lnTo>
                <a:cubicBezTo>
                  <a:pt x="34950" y="17536"/>
                  <a:pt x="34977" y="17538"/>
                  <a:pt x="35004" y="17538"/>
                </a:cubicBezTo>
                <a:cubicBezTo>
                  <a:pt x="35069" y="17538"/>
                  <a:pt x="35138" y="17526"/>
                  <a:pt x="35198" y="17513"/>
                </a:cubicBezTo>
                <a:cubicBezTo>
                  <a:pt x="35233" y="17513"/>
                  <a:pt x="35284" y="17496"/>
                  <a:pt x="35318" y="17479"/>
                </a:cubicBezTo>
                <a:lnTo>
                  <a:pt x="35489" y="17479"/>
                </a:lnTo>
                <a:cubicBezTo>
                  <a:pt x="35514" y="17481"/>
                  <a:pt x="35540" y="17482"/>
                  <a:pt x="35566" y="17482"/>
                </a:cubicBezTo>
                <a:cubicBezTo>
                  <a:pt x="35745" y="17482"/>
                  <a:pt x="35922" y="17430"/>
                  <a:pt x="36087" y="17325"/>
                </a:cubicBezTo>
                <a:cubicBezTo>
                  <a:pt x="36224" y="17411"/>
                  <a:pt x="36360" y="17445"/>
                  <a:pt x="36514" y="17462"/>
                </a:cubicBezTo>
                <a:cubicBezTo>
                  <a:pt x="36582" y="17462"/>
                  <a:pt x="36668" y="17462"/>
                  <a:pt x="36736" y="17445"/>
                </a:cubicBezTo>
                <a:cubicBezTo>
                  <a:pt x="36822" y="17428"/>
                  <a:pt x="36907" y="17394"/>
                  <a:pt x="36975" y="17343"/>
                </a:cubicBezTo>
                <a:cubicBezTo>
                  <a:pt x="37095" y="17411"/>
                  <a:pt x="37232" y="17462"/>
                  <a:pt x="37368" y="17462"/>
                </a:cubicBezTo>
                <a:cubicBezTo>
                  <a:pt x="37368" y="17462"/>
                  <a:pt x="37368" y="17103"/>
                  <a:pt x="37334" y="16471"/>
                </a:cubicBezTo>
                <a:cubicBezTo>
                  <a:pt x="37334" y="16164"/>
                  <a:pt x="37317" y="15771"/>
                  <a:pt x="37283" y="15343"/>
                </a:cubicBezTo>
                <a:cubicBezTo>
                  <a:pt x="37266" y="14916"/>
                  <a:pt x="37232" y="14438"/>
                  <a:pt x="37197" y="13925"/>
                </a:cubicBezTo>
                <a:cubicBezTo>
                  <a:pt x="37180" y="13498"/>
                  <a:pt x="37146" y="13054"/>
                  <a:pt x="37129" y="12576"/>
                </a:cubicBezTo>
                <a:cubicBezTo>
                  <a:pt x="37112" y="12319"/>
                  <a:pt x="37095" y="12063"/>
                  <a:pt x="37095" y="11790"/>
                </a:cubicBezTo>
                <a:cubicBezTo>
                  <a:pt x="37078" y="11533"/>
                  <a:pt x="37078" y="11260"/>
                  <a:pt x="37061" y="10986"/>
                </a:cubicBezTo>
                <a:cubicBezTo>
                  <a:pt x="37044" y="10696"/>
                  <a:pt x="37044" y="10423"/>
                  <a:pt x="37027" y="10149"/>
                </a:cubicBezTo>
                <a:cubicBezTo>
                  <a:pt x="37027" y="9859"/>
                  <a:pt x="37010" y="9585"/>
                  <a:pt x="37010" y="9295"/>
                </a:cubicBezTo>
                <a:cubicBezTo>
                  <a:pt x="36992" y="9004"/>
                  <a:pt x="36992" y="8714"/>
                  <a:pt x="36975" y="8441"/>
                </a:cubicBezTo>
                <a:cubicBezTo>
                  <a:pt x="36873" y="4169"/>
                  <a:pt x="36770" y="0"/>
                  <a:pt x="36770" y="0"/>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30" name="Google Shape;1217;p55"/>
          <p:cNvGrpSpPr/>
          <p:nvPr/>
        </p:nvGrpSpPr>
        <p:grpSpPr>
          <a:xfrm rot="251855">
            <a:off x="6812781" y="1249192"/>
            <a:ext cx="1291392" cy="818748"/>
            <a:chOff x="3355085" y="2890614"/>
            <a:chExt cx="1003450" cy="658884"/>
          </a:xfrm>
        </p:grpSpPr>
        <p:sp>
          <p:nvSpPr>
            <p:cNvPr id="1049051" name="Google Shape;1218;p55"/>
            <p:cNvSpPr/>
            <p:nvPr/>
          </p:nvSpPr>
          <p:spPr>
            <a:xfrm rot="1123747">
              <a:off x="3391483" y="3029961"/>
              <a:ext cx="930654" cy="380188"/>
            </a:xfrm>
            <a:custGeom>
              <a:avLst/>
              <a:ahLst/>
              <a:rect l="l" t="t" r="r" b="b"/>
              <a:pathLst>
                <a:path w="24469" h="9996" extrusionOk="0">
                  <a:moveTo>
                    <a:pt x="23938" y="0"/>
                  </a:moveTo>
                  <a:lnTo>
                    <a:pt x="1" y="1470"/>
                  </a:lnTo>
                  <a:lnTo>
                    <a:pt x="530" y="9996"/>
                  </a:lnTo>
                  <a:lnTo>
                    <a:pt x="24468" y="8509"/>
                  </a:lnTo>
                  <a:lnTo>
                    <a:pt x="23938" y="0"/>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31" name="Google Shape;1219;p55"/>
            <p:cNvGrpSpPr/>
            <p:nvPr/>
          </p:nvGrpSpPr>
          <p:grpSpPr>
            <a:xfrm>
              <a:off x="3410951" y="2945485"/>
              <a:ext cx="915286" cy="563561"/>
              <a:chOff x="3410951" y="2945485"/>
              <a:chExt cx="915286" cy="563561"/>
            </a:xfrm>
          </p:grpSpPr>
          <p:sp>
            <p:nvSpPr>
              <p:cNvPr id="1049052" name="Google Shape;1220;p55"/>
              <p:cNvSpPr/>
              <p:nvPr/>
            </p:nvSpPr>
            <p:spPr>
              <a:xfrm rot="1123747">
                <a:off x="4316534" y="3177702"/>
                <a:ext cx="7835" cy="12932"/>
              </a:xfrm>
              <a:custGeom>
                <a:avLst/>
                <a:ahLst/>
                <a:rect l="l" t="t" r="r" b="b"/>
                <a:pathLst>
                  <a:path w="206" h="340" extrusionOk="0">
                    <a:moveTo>
                      <a:pt x="102" y="0"/>
                    </a:moveTo>
                    <a:cubicBezTo>
                      <a:pt x="65" y="0"/>
                      <a:pt x="37" y="25"/>
                      <a:pt x="1" y="49"/>
                    </a:cubicBezTo>
                    <a:cubicBezTo>
                      <a:pt x="18" y="151"/>
                      <a:pt x="35" y="237"/>
                      <a:pt x="52" y="339"/>
                    </a:cubicBezTo>
                    <a:cubicBezTo>
                      <a:pt x="86" y="288"/>
                      <a:pt x="120" y="237"/>
                      <a:pt x="154" y="185"/>
                    </a:cubicBezTo>
                    <a:cubicBezTo>
                      <a:pt x="189" y="134"/>
                      <a:pt x="206" y="66"/>
                      <a:pt x="154" y="15"/>
                    </a:cubicBezTo>
                    <a:cubicBezTo>
                      <a:pt x="134" y="5"/>
                      <a:pt x="117" y="0"/>
                      <a:pt x="10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3" name="Google Shape;1221;p55"/>
              <p:cNvSpPr/>
              <p:nvPr/>
            </p:nvSpPr>
            <p:spPr>
              <a:xfrm rot="1123747">
                <a:off x="3431088" y="3046450"/>
                <a:ext cx="43587" cy="52335"/>
              </a:xfrm>
              <a:custGeom>
                <a:avLst/>
                <a:ahLst/>
                <a:rect l="l" t="t" r="r" b="b"/>
                <a:pathLst>
                  <a:path w="1146" h="1376" extrusionOk="0">
                    <a:moveTo>
                      <a:pt x="889" y="1"/>
                    </a:moveTo>
                    <a:cubicBezTo>
                      <a:pt x="769" y="120"/>
                      <a:pt x="667" y="240"/>
                      <a:pt x="547" y="342"/>
                    </a:cubicBezTo>
                    <a:cubicBezTo>
                      <a:pt x="376" y="479"/>
                      <a:pt x="240" y="650"/>
                      <a:pt x="120" y="838"/>
                    </a:cubicBezTo>
                    <a:cubicBezTo>
                      <a:pt x="18" y="941"/>
                      <a:pt x="0" y="1077"/>
                      <a:pt x="69" y="1197"/>
                    </a:cubicBezTo>
                    <a:cubicBezTo>
                      <a:pt x="127" y="1298"/>
                      <a:pt x="246" y="1375"/>
                      <a:pt x="365" y="1375"/>
                    </a:cubicBezTo>
                    <a:cubicBezTo>
                      <a:pt x="386" y="1375"/>
                      <a:pt x="407" y="1373"/>
                      <a:pt x="428" y="1368"/>
                    </a:cubicBezTo>
                    <a:cubicBezTo>
                      <a:pt x="616" y="1368"/>
                      <a:pt x="803" y="1368"/>
                      <a:pt x="991" y="1333"/>
                    </a:cubicBezTo>
                    <a:lnTo>
                      <a:pt x="1145" y="1299"/>
                    </a:lnTo>
                    <a:lnTo>
                      <a:pt x="1145" y="1265"/>
                    </a:lnTo>
                    <a:cubicBezTo>
                      <a:pt x="1128" y="1197"/>
                      <a:pt x="1111" y="1128"/>
                      <a:pt x="1111" y="1077"/>
                    </a:cubicBezTo>
                    <a:cubicBezTo>
                      <a:pt x="906" y="1111"/>
                      <a:pt x="718" y="1128"/>
                      <a:pt x="513" y="1146"/>
                    </a:cubicBezTo>
                    <a:cubicBezTo>
                      <a:pt x="490" y="1146"/>
                      <a:pt x="464" y="1147"/>
                      <a:pt x="437" y="1147"/>
                    </a:cubicBezTo>
                    <a:cubicBezTo>
                      <a:pt x="384" y="1147"/>
                      <a:pt x="331" y="1140"/>
                      <a:pt x="308" y="1094"/>
                    </a:cubicBezTo>
                    <a:cubicBezTo>
                      <a:pt x="257" y="1009"/>
                      <a:pt x="342" y="941"/>
                      <a:pt x="393" y="872"/>
                    </a:cubicBezTo>
                    <a:cubicBezTo>
                      <a:pt x="479" y="770"/>
                      <a:pt x="581" y="667"/>
                      <a:pt x="684" y="565"/>
                    </a:cubicBezTo>
                    <a:cubicBezTo>
                      <a:pt x="786" y="462"/>
                      <a:pt x="889" y="377"/>
                      <a:pt x="974" y="274"/>
                    </a:cubicBezTo>
                    <a:cubicBezTo>
                      <a:pt x="940" y="172"/>
                      <a:pt x="923" y="86"/>
                      <a:pt x="88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4" name="Google Shape;1222;p55"/>
              <p:cNvSpPr/>
              <p:nvPr/>
            </p:nvSpPr>
            <p:spPr>
              <a:xfrm rot="1123747">
                <a:off x="3468182" y="3080308"/>
                <a:ext cx="2662" cy="5895"/>
              </a:xfrm>
              <a:custGeom>
                <a:avLst/>
                <a:ahLst/>
                <a:rect l="l" t="t" r="r" b="b"/>
                <a:pathLst>
                  <a:path w="70" h="155" extrusionOk="0">
                    <a:moveTo>
                      <a:pt x="69" y="0"/>
                    </a:moveTo>
                    <a:cubicBezTo>
                      <a:pt x="18" y="35"/>
                      <a:pt x="1" y="86"/>
                      <a:pt x="35" y="120"/>
                    </a:cubicBezTo>
                    <a:cubicBezTo>
                      <a:pt x="35" y="137"/>
                      <a:pt x="52" y="137"/>
                      <a:pt x="69" y="154"/>
                    </a:cubicBezTo>
                    <a:lnTo>
                      <a:pt x="69" y="0"/>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5" name="Google Shape;1223;p55"/>
              <p:cNvSpPr/>
              <p:nvPr/>
            </p:nvSpPr>
            <p:spPr>
              <a:xfrm rot="1123747">
                <a:off x="3727546" y="3082074"/>
                <a:ext cx="560203" cy="292748"/>
              </a:xfrm>
              <a:custGeom>
                <a:avLst/>
                <a:ahLst/>
                <a:rect l="l" t="t" r="r" b="b"/>
                <a:pathLst>
                  <a:path w="14729" h="7697" extrusionOk="0">
                    <a:moveTo>
                      <a:pt x="13892" y="889"/>
                    </a:moveTo>
                    <a:cubicBezTo>
                      <a:pt x="13669" y="1128"/>
                      <a:pt x="13430" y="1368"/>
                      <a:pt x="13191" y="1607"/>
                    </a:cubicBezTo>
                    <a:cubicBezTo>
                      <a:pt x="11910" y="2837"/>
                      <a:pt x="10628" y="4067"/>
                      <a:pt x="9244" y="5178"/>
                    </a:cubicBezTo>
                    <a:cubicBezTo>
                      <a:pt x="8732" y="5588"/>
                      <a:pt x="8202" y="5981"/>
                      <a:pt x="7672" y="6374"/>
                    </a:cubicBezTo>
                    <a:cubicBezTo>
                      <a:pt x="7587" y="6442"/>
                      <a:pt x="7433" y="6511"/>
                      <a:pt x="7518" y="6613"/>
                    </a:cubicBezTo>
                    <a:cubicBezTo>
                      <a:pt x="7545" y="6651"/>
                      <a:pt x="7575" y="6665"/>
                      <a:pt x="7606" y="6665"/>
                    </a:cubicBezTo>
                    <a:cubicBezTo>
                      <a:pt x="7674" y="6665"/>
                      <a:pt x="7745" y="6597"/>
                      <a:pt x="7792" y="6562"/>
                    </a:cubicBezTo>
                    <a:cubicBezTo>
                      <a:pt x="9483" y="5349"/>
                      <a:pt x="11055" y="4016"/>
                      <a:pt x="12542" y="2564"/>
                    </a:cubicBezTo>
                    <a:cubicBezTo>
                      <a:pt x="13003" y="2119"/>
                      <a:pt x="13464" y="1675"/>
                      <a:pt x="13926" y="1197"/>
                    </a:cubicBezTo>
                    <a:lnTo>
                      <a:pt x="13926" y="1197"/>
                    </a:lnTo>
                    <a:cubicBezTo>
                      <a:pt x="13789" y="2137"/>
                      <a:pt x="13618" y="3042"/>
                      <a:pt x="13003" y="3794"/>
                    </a:cubicBezTo>
                    <a:cubicBezTo>
                      <a:pt x="12593" y="4306"/>
                      <a:pt x="12098" y="4768"/>
                      <a:pt x="11534" y="5127"/>
                    </a:cubicBezTo>
                    <a:cubicBezTo>
                      <a:pt x="10098" y="6066"/>
                      <a:pt x="8544" y="6835"/>
                      <a:pt x="6920" y="7382"/>
                    </a:cubicBezTo>
                    <a:cubicBezTo>
                      <a:pt x="6764" y="7453"/>
                      <a:pt x="6595" y="7489"/>
                      <a:pt x="6425" y="7489"/>
                    </a:cubicBezTo>
                    <a:cubicBezTo>
                      <a:pt x="6391" y="7489"/>
                      <a:pt x="6357" y="7487"/>
                      <a:pt x="6322" y="7485"/>
                    </a:cubicBezTo>
                    <a:cubicBezTo>
                      <a:pt x="6322" y="7382"/>
                      <a:pt x="6374" y="7262"/>
                      <a:pt x="6442" y="7177"/>
                    </a:cubicBezTo>
                    <a:cubicBezTo>
                      <a:pt x="7296" y="6083"/>
                      <a:pt x="7877" y="4853"/>
                      <a:pt x="8390" y="3606"/>
                    </a:cubicBezTo>
                    <a:cubicBezTo>
                      <a:pt x="8561" y="3196"/>
                      <a:pt x="8749" y="2820"/>
                      <a:pt x="8971" y="2444"/>
                    </a:cubicBezTo>
                    <a:cubicBezTo>
                      <a:pt x="9398" y="1744"/>
                      <a:pt x="10047" y="1436"/>
                      <a:pt x="10799" y="1231"/>
                    </a:cubicBezTo>
                    <a:cubicBezTo>
                      <a:pt x="11397" y="1077"/>
                      <a:pt x="12012" y="992"/>
                      <a:pt x="12627" y="975"/>
                    </a:cubicBezTo>
                    <a:cubicBezTo>
                      <a:pt x="13054" y="958"/>
                      <a:pt x="13464" y="923"/>
                      <a:pt x="13892" y="889"/>
                    </a:cubicBezTo>
                    <a:close/>
                    <a:moveTo>
                      <a:pt x="14678" y="1"/>
                    </a:moveTo>
                    <a:cubicBezTo>
                      <a:pt x="14609" y="52"/>
                      <a:pt x="14558" y="120"/>
                      <a:pt x="14507" y="206"/>
                    </a:cubicBezTo>
                    <a:cubicBezTo>
                      <a:pt x="14353" y="428"/>
                      <a:pt x="14114" y="582"/>
                      <a:pt x="13840" y="599"/>
                    </a:cubicBezTo>
                    <a:cubicBezTo>
                      <a:pt x="13191" y="684"/>
                      <a:pt x="12576" y="735"/>
                      <a:pt x="11944" y="787"/>
                    </a:cubicBezTo>
                    <a:cubicBezTo>
                      <a:pt x="11722" y="787"/>
                      <a:pt x="11517" y="821"/>
                      <a:pt x="11294" y="872"/>
                    </a:cubicBezTo>
                    <a:cubicBezTo>
                      <a:pt x="10594" y="1043"/>
                      <a:pt x="9842" y="1146"/>
                      <a:pt x="9244" y="1709"/>
                    </a:cubicBezTo>
                    <a:cubicBezTo>
                      <a:pt x="9364" y="1333"/>
                      <a:pt x="9466" y="958"/>
                      <a:pt x="9552" y="582"/>
                    </a:cubicBezTo>
                    <a:cubicBezTo>
                      <a:pt x="9569" y="445"/>
                      <a:pt x="9637" y="342"/>
                      <a:pt x="9723" y="240"/>
                    </a:cubicBezTo>
                    <a:lnTo>
                      <a:pt x="9723" y="240"/>
                    </a:lnTo>
                    <a:lnTo>
                      <a:pt x="8714" y="308"/>
                    </a:lnTo>
                    <a:cubicBezTo>
                      <a:pt x="8800" y="325"/>
                      <a:pt x="8885" y="342"/>
                      <a:pt x="8971" y="342"/>
                    </a:cubicBezTo>
                    <a:cubicBezTo>
                      <a:pt x="8527" y="565"/>
                      <a:pt x="8065" y="787"/>
                      <a:pt x="7621" y="1026"/>
                    </a:cubicBezTo>
                    <a:cubicBezTo>
                      <a:pt x="5861" y="1932"/>
                      <a:pt x="4050" y="2752"/>
                      <a:pt x="2256" y="3623"/>
                    </a:cubicBezTo>
                    <a:cubicBezTo>
                      <a:pt x="2119" y="3691"/>
                      <a:pt x="1965" y="3777"/>
                      <a:pt x="1829" y="3862"/>
                    </a:cubicBezTo>
                    <a:cubicBezTo>
                      <a:pt x="1777" y="3896"/>
                      <a:pt x="1726" y="3948"/>
                      <a:pt x="1760" y="4016"/>
                    </a:cubicBezTo>
                    <a:cubicBezTo>
                      <a:pt x="1788" y="4062"/>
                      <a:pt x="1815" y="4078"/>
                      <a:pt x="1846" y="4078"/>
                    </a:cubicBezTo>
                    <a:cubicBezTo>
                      <a:pt x="1872" y="4078"/>
                      <a:pt x="1900" y="4066"/>
                      <a:pt x="1931" y="4050"/>
                    </a:cubicBezTo>
                    <a:cubicBezTo>
                      <a:pt x="2000" y="4016"/>
                      <a:pt x="2017" y="4016"/>
                      <a:pt x="2051" y="3999"/>
                    </a:cubicBezTo>
                    <a:cubicBezTo>
                      <a:pt x="3708" y="3145"/>
                      <a:pt x="5451" y="2444"/>
                      <a:pt x="7108" y="1590"/>
                    </a:cubicBezTo>
                    <a:cubicBezTo>
                      <a:pt x="7792" y="1231"/>
                      <a:pt x="8475" y="889"/>
                      <a:pt x="9176" y="548"/>
                    </a:cubicBezTo>
                    <a:cubicBezTo>
                      <a:pt x="9215" y="521"/>
                      <a:pt x="9244" y="485"/>
                      <a:pt x="9295" y="485"/>
                    </a:cubicBezTo>
                    <a:cubicBezTo>
                      <a:pt x="9310" y="485"/>
                      <a:pt x="9327" y="488"/>
                      <a:pt x="9347" y="496"/>
                    </a:cubicBezTo>
                    <a:cubicBezTo>
                      <a:pt x="9210" y="1231"/>
                      <a:pt x="9056" y="1983"/>
                      <a:pt x="8561" y="2581"/>
                    </a:cubicBezTo>
                    <a:cubicBezTo>
                      <a:pt x="8390" y="2735"/>
                      <a:pt x="8219" y="2854"/>
                      <a:pt x="8014" y="2957"/>
                    </a:cubicBezTo>
                    <a:cubicBezTo>
                      <a:pt x="7125" y="3538"/>
                      <a:pt x="6100" y="3862"/>
                      <a:pt x="5024" y="3931"/>
                    </a:cubicBezTo>
                    <a:cubicBezTo>
                      <a:pt x="3554" y="3982"/>
                      <a:pt x="2102" y="4272"/>
                      <a:pt x="735" y="4785"/>
                    </a:cubicBezTo>
                    <a:cubicBezTo>
                      <a:pt x="623" y="4827"/>
                      <a:pt x="510" y="4858"/>
                      <a:pt x="398" y="4858"/>
                    </a:cubicBezTo>
                    <a:cubicBezTo>
                      <a:pt x="374" y="4858"/>
                      <a:pt x="349" y="4856"/>
                      <a:pt x="325" y="4853"/>
                    </a:cubicBezTo>
                    <a:cubicBezTo>
                      <a:pt x="359" y="4734"/>
                      <a:pt x="445" y="4631"/>
                      <a:pt x="547" y="4563"/>
                    </a:cubicBezTo>
                    <a:cubicBezTo>
                      <a:pt x="1726" y="3640"/>
                      <a:pt x="2683" y="2512"/>
                      <a:pt x="3759" y="1487"/>
                    </a:cubicBezTo>
                    <a:cubicBezTo>
                      <a:pt x="4135" y="1128"/>
                      <a:pt x="4545" y="804"/>
                      <a:pt x="4990" y="530"/>
                    </a:cubicBezTo>
                    <a:lnTo>
                      <a:pt x="4990" y="530"/>
                    </a:lnTo>
                    <a:lnTo>
                      <a:pt x="4460" y="565"/>
                    </a:lnTo>
                    <a:lnTo>
                      <a:pt x="4392" y="616"/>
                    </a:lnTo>
                    <a:cubicBezTo>
                      <a:pt x="3777" y="1094"/>
                      <a:pt x="3213" y="1641"/>
                      <a:pt x="2666" y="2205"/>
                    </a:cubicBezTo>
                    <a:cubicBezTo>
                      <a:pt x="2051" y="2871"/>
                      <a:pt x="1402" y="3503"/>
                      <a:pt x="718" y="4101"/>
                    </a:cubicBezTo>
                    <a:cubicBezTo>
                      <a:pt x="513" y="4238"/>
                      <a:pt x="342" y="4392"/>
                      <a:pt x="188" y="4580"/>
                    </a:cubicBezTo>
                    <a:cubicBezTo>
                      <a:pt x="86" y="4699"/>
                      <a:pt x="0" y="4836"/>
                      <a:pt x="103" y="4973"/>
                    </a:cubicBezTo>
                    <a:cubicBezTo>
                      <a:pt x="162" y="5056"/>
                      <a:pt x="263" y="5106"/>
                      <a:pt x="364" y="5106"/>
                    </a:cubicBezTo>
                    <a:cubicBezTo>
                      <a:pt x="409" y="5106"/>
                      <a:pt x="454" y="5096"/>
                      <a:pt x="496" y="5075"/>
                    </a:cubicBezTo>
                    <a:cubicBezTo>
                      <a:pt x="718" y="5024"/>
                      <a:pt x="923" y="4973"/>
                      <a:pt x="1145" y="4905"/>
                    </a:cubicBezTo>
                    <a:cubicBezTo>
                      <a:pt x="2358" y="4494"/>
                      <a:pt x="3623" y="4255"/>
                      <a:pt x="4921" y="4204"/>
                    </a:cubicBezTo>
                    <a:cubicBezTo>
                      <a:pt x="5109" y="4187"/>
                      <a:pt x="5297" y="4170"/>
                      <a:pt x="5485" y="4136"/>
                    </a:cubicBezTo>
                    <a:cubicBezTo>
                      <a:pt x="6510" y="3982"/>
                      <a:pt x="7501" y="3606"/>
                      <a:pt x="8356" y="3008"/>
                    </a:cubicBezTo>
                    <a:lnTo>
                      <a:pt x="8356" y="3008"/>
                    </a:lnTo>
                    <a:cubicBezTo>
                      <a:pt x="8270" y="3230"/>
                      <a:pt x="8185" y="3401"/>
                      <a:pt x="8116" y="3589"/>
                    </a:cubicBezTo>
                    <a:cubicBezTo>
                      <a:pt x="7758" y="4494"/>
                      <a:pt x="7313" y="5366"/>
                      <a:pt x="6818" y="6203"/>
                    </a:cubicBezTo>
                    <a:cubicBezTo>
                      <a:pt x="6596" y="6528"/>
                      <a:pt x="6391" y="6852"/>
                      <a:pt x="6186" y="7177"/>
                    </a:cubicBezTo>
                    <a:cubicBezTo>
                      <a:pt x="6083" y="7297"/>
                      <a:pt x="6066" y="7467"/>
                      <a:pt x="6152" y="7604"/>
                    </a:cubicBezTo>
                    <a:cubicBezTo>
                      <a:pt x="6206" y="7676"/>
                      <a:pt x="6279" y="7696"/>
                      <a:pt x="6356" y="7696"/>
                    </a:cubicBezTo>
                    <a:cubicBezTo>
                      <a:pt x="6425" y="7696"/>
                      <a:pt x="6497" y="7681"/>
                      <a:pt x="6562" y="7672"/>
                    </a:cubicBezTo>
                    <a:lnTo>
                      <a:pt x="6613" y="7672"/>
                    </a:lnTo>
                    <a:cubicBezTo>
                      <a:pt x="7006" y="7587"/>
                      <a:pt x="7382" y="7467"/>
                      <a:pt x="7758" y="7314"/>
                    </a:cubicBezTo>
                    <a:cubicBezTo>
                      <a:pt x="9176" y="6716"/>
                      <a:pt x="10560" y="6083"/>
                      <a:pt x="11824" y="5195"/>
                    </a:cubicBezTo>
                    <a:cubicBezTo>
                      <a:pt x="13071" y="4306"/>
                      <a:pt x="13909" y="3179"/>
                      <a:pt x="14080" y="1607"/>
                    </a:cubicBezTo>
                    <a:cubicBezTo>
                      <a:pt x="14114" y="1128"/>
                      <a:pt x="14336" y="667"/>
                      <a:pt x="14678" y="325"/>
                    </a:cubicBezTo>
                    <a:cubicBezTo>
                      <a:pt x="14695" y="308"/>
                      <a:pt x="14712" y="291"/>
                      <a:pt x="14729" y="274"/>
                    </a:cubicBezTo>
                    <a:cubicBezTo>
                      <a:pt x="14712" y="189"/>
                      <a:pt x="14695" y="86"/>
                      <a:pt x="1467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6" name="Google Shape;1224;p55"/>
              <p:cNvSpPr/>
              <p:nvPr/>
            </p:nvSpPr>
            <p:spPr>
              <a:xfrm rot="1123747">
                <a:off x="3458352" y="2972584"/>
                <a:ext cx="223564" cy="332113"/>
              </a:xfrm>
              <a:custGeom>
                <a:avLst/>
                <a:ahLst/>
                <a:rect l="l" t="t" r="r" b="b"/>
                <a:pathLst>
                  <a:path w="5878" h="8732" extrusionOk="0">
                    <a:moveTo>
                      <a:pt x="5878" y="1"/>
                    </a:moveTo>
                    <a:lnTo>
                      <a:pt x="5570" y="18"/>
                    </a:lnTo>
                    <a:cubicBezTo>
                      <a:pt x="5211" y="462"/>
                      <a:pt x="4904" y="957"/>
                      <a:pt x="4562" y="1436"/>
                    </a:cubicBezTo>
                    <a:cubicBezTo>
                      <a:pt x="4118" y="2136"/>
                      <a:pt x="3486" y="2700"/>
                      <a:pt x="2751" y="3093"/>
                    </a:cubicBezTo>
                    <a:cubicBezTo>
                      <a:pt x="2033" y="3452"/>
                      <a:pt x="1281" y="3742"/>
                      <a:pt x="513" y="3965"/>
                    </a:cubicBezTo>
                    <a:cubicBezTo>
                      <a:pt x="342" y="4016"/>
                      <a:pt x="171" y="4067"/>
                      <a:pt x="0" y="4084"/>
                    </a:cubicBezTo>
                    <a:cubicBezTo>
                      <a:pt x="0" y="4152"/>
                      <a:pt x="0" y="4221"/>
                      <a:pt x="17" y="4289"/>
                    </a:cubicBezTo>
                    <a:lnTo>
                      <a:pt x="17" y="4323"/>
                    </a:lnTo>
                    <a:cubicBezTo>
                      <a:pt x="1042" y="4101"/>
                      <a:pt x="2016" y="3742"/>
                      <a:pt x="2939" y="3247"/>
                    </a:cubicBezTo>
                    <a:cubicBezTo>
                      <a:pt x="3093" y="3179"/>
                      <a:pt x="3229" y="3076"/>
                      <a:pt x="3383" y="2991"/>
                    </a:cubicBezTo>
                    <a:lnTo>
                      <a:pt x="3383" y="3025"/>
                    </a:lnTo>
                    <a:cubicBezTo>
                      <a:pt x="3349" y="3093"/>
                      <a:pt x="3298" y="3179"/>
                      <a:pt x="3263" y="3230"/>
                    </a:cubicBezTo>
                    <a:cubicBezTo>
                      <a:pt x="2597" y="4340"/>
                      <a:pt x="2290" y="5622"/>
                      <a:pt x="2392" y="6903"/>
                    </a:cubicBezTo>
                    <a:cubicBezTo>
                      <a:pt x="2443" y="7518"/>
                      <a:pt x="2529" y="8134"/>
                      <a:pt x="2597" y="8732"/>
                    </a:cubicBezTo>
                    <a:lnTo>
                      <a:pt x="2853" y="8732"/>
                    </a:lnTo>
                    <a:cubicBezTo>
                      <a:pt x="2836" y="8168"/>
                      <a:pt x="2751" y="7621"/>
                      <a:pt x="2683" y="7074"/>
                    </a:cubicBezTo>
                    <a:cubicBezTo>
                      <a:pt x="2529" y="5554"/>
                      <a:pt x="2956" y="4016"/>
                      <a:pt x="3862" y="2786"/>
                    </a:cubicBezTo>
                    <a:cubicBezTo>
                      <a:pt x="4477" y="1914"/>
                      <a:pt x="5143" y="1060"/>
                      <a:pt x="5741" y="154"/>
                    </a:cubicBezTo>
                    <a:cubicBezTo>
                      <a:pt x="5792" y="103"/>
                      <a:pt x="5826" y="52"/>
                      <a:pt x="587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7" name="Google Shape;1225;p55"/>
              <p:cNvSpPr/>
              <p:nvPr/>
            </p:nvSpPr>
            <p:spPr>
              <a:xfrm rot="1123747">
                <a:off x="3567149" y="3066675"/>
                <a:ext cx="77361" cy="251024"/>
              </a:xfrm>
              <a:custGeom>
                <a:avLst/>
                <a:ahLst/>
                <a:rect l="l" t="t" r="r" b="b"/>
                <a:pathLst>
                  <a:path w="2034" h="6600" extrusionOk="0">
                    <a:moveTo>
                      <a:pt x="1861" y="0"/>
                    </a:moveTo>
                    <a:cubicBezTo>
                      <a:pt x="1729" y="0"/>
                      <a:pt x="1742" y="183"/>
                      <a:pt x="1726" y="277"/>
                    </a:cubicBezTo>
                    <a:cubicBezTo>
                      <a:pt x="1453" y="1474"/>
                      <a:pt x="1214" y="2652"/>
                      <a:pt x="940" y="3848"/>
                    </a:cubicBezTo>
                    <a:cubicBezTo>
                      <a:pt x="752" y="4805"/>
                      <a:pt x="428" y="5728"/>
                      <a:pt x="0" y="6599"/>
                    </a:cubicBezTo>
                    <a:lnTo>
                      <a:pt x="291" y="6582"/>
                    </a:lnTo>
                    <a:cubicBezTo>
                      <a:pt x="342" y="6446"/>
                      <a:pt x="411" y="6326"/>
                      <a:pt x="462" y="6189"/>
                    </a:cubicBezTo>
                    <a:cubicBezTo>
                      <a:pt x="940" y="5113"/>
                      <a:pt x="1197" y="3968"/>
                      <a:pt x="1419" y="2840"/>
                    </a:cubicBezTo>
                    <a:cubicBezTo>
                      <a:pt x="1607" y="2003"/>
                      <a:pt x="1760" y="1166"/>
                      <a:pt x="1931" y="329"/>
                    </a:cubicBezTo>
                    <a:cubicBezTo>
                      <a:pt x="1965" y="226"/>
                      <a:pt x="2034" y="38"/>
                      <a:pt x="1897" y="4"/>
                    </a:cubicBezTo>
                    <a:cubicBezTo>
                      <a:pt x="1884" y="2"/>
                      <a:pt x="1872" y="0"/>
                      <a:pt x="186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8" name="Google Shape;1226;p55"/>
              <p:cNvSpPr/>
              <p:nvPr/>
            </p:nvSpPr>
            <p:spPr>
              <a:xfrm rot="1123747">
                <a:off x="3486009" y="2960086"/>
                <a:ext cx="73482" cy="116384"/>
              </a:xfrm>
              <a:custGeom>
                <a:avLst/>
                <a:ahLst/>
                <a:rect l="l" t="t" r="r" b="b"/>
                <a:pathLst>
                  <a:path w="1932" h="3060" extrusionOk="0">
                    <a:moveTo>
                      <a:pt x="1932" y="1"/>
                    </a:moveTo>
                    <a:lnTo>
                      <a:pt x="1590" y="18"/>
                    </a:lnTo>
                    <a:cubicBezTo>
                      <a:pt x="1317" y="445"/>
                      <a:pt x="1094" y="872"/>
                      <a:pt x="924" y="1351"/>
                    </a:cubicBezTo>
                    <a:cubicBezTo>
                      <a:pt x="701" y="1880"/>
                      <a:pt x="394" y="2376"/>
                      <a:pt x="1" y="2803"/>
                    </a:cubicBezTo>
                    <a:cubicBezTo>
                      <a:pt x="35" y="2888"/>
                      <a:pt x="52" y="2974"/>
                      <a:pt x="86" y="3059"/>
                    </a:cubicBezTo>
                    <a:cubicBezTo>
                      <a:pt x="565" y="2564"/>
                      <a:pt x="941" y="1966"/>
                      <a:pt x="1197" y="1333"/>
                    </a:cubicBezTo>
                    <a:cubicBezTo>
                      <a:pt x="1265" y="1180"/>
                      <a:pt x="1317" y="1043"/>
                      <a:pt x="1402" y="906"/>
                    </a:cubicBezTo>
                    <a:cubicBezTo>
                      <a:pt x="1556" y="582"/>
                      <a:pt x="1727" y="291"/>
                      <a:pt x="193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59" name="Google Shape;1227;p55"/>
              <p:cNvSpPr/>
              <p:nvPr/>
            </p:nvSpPr>
            <p:spPr>
              <a:xfrm rot="1123747">
                <a:off x="3596152" y="2997767"/>
                <a:ext cx="108587" cy="332113"/>
              </a:xfrm>
              <a:custGeom>
                <a:avLst/>
                <a:ahLst/>
                <a:rect l="l" t="t" r="r" b="b"/>
                <a:pathLst>
                  <a:path w="2855" h="8732" extrusionOk="0">
                    <a:moveTo>
                      <a:pt x="2854" y="0"/>
                    </a:moveTo>
                    <a:lnTo>
                      <a:pt x="2666" y="17"/>
                    </a:lnTo>
                    <a:cubicBezTo>
                      <a:pt x="2666" y="86"/>
                      <a:pt x="2632" y="154"/>
                      <a:pt x="2615" y="222"/>
                    </a:cubicBezTo>
                    <a:cubicBezTo>
                      <a:pt x="2512" y="855"/>
                      <a:pt x="2359" y="1470"/>
                      <a:pt x="2239" y="2085"/>
                    </a:cubicBezTo>
                    <a:cubicBezTo>
                      <a:pt x="2120" y="2768"/>
                      <a:pt x="2102" y="3452"/>
                      <a:pt x="2034" y="4135"/>
                    </a:cubicBezTo>
                    <a:cubicBezTo>
                      <a:pt x="1932" y="5348"/>
                      <a:pt x="1727" y="6544"/>
                      <a:pt x="1077" y="7604"/>
                    </a:cubicBezTo>
                    <a:cubicBezTo>
                      <a:pt x="787" y="8031"/>
                      <a:pt x="411" y="8424"/>
                      <a:pt x="1" y="8731"/>
                    </a:cubicBezTo>
                    <a:lnTo>
                      <a:pt x="360" y="8714"/>
                    </a:lnTo>
                    <a:lnTo>
                      <a:pt x="428" y="8646"/>
                    </a:lnTo>
                    <a:cubicBezTo>
                      <a:pt x="1094" y="8099"/>
                      <a:pt x="1573" y="7364"/>
                      <a:pt x="1812" y="6544"/>
                    </a:cubicBezTo>
                    <a:cubicBezTo>
                      <a:pt x="2085" y="5690"/>
                      <a:pt x="2239" y="4819"/>
                      <a:pt x="2290" y="3930"/>
                    </a:cubicBezTo>
                    <a:cubicBezTo>
                      <a:pt x="2342" y="2871"/>
                      <a:pt x="2495" y="1828"/>
                      <a:pt x="2735" y="820"/>
                    </a:cubicBezTo>
                    <a:cubicBezTo>
                      <a:pt x="2803" y="547"/>
                      <a:pt x="2854" y="274"/>
                      <a:pt x="285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0" name="Google Shape;1228;p55"/>
              <p:cNvSpPr/>
              <p:nvPr/>
            </p:nvSpPr>
            <p:spPr>
              <a:xfrm rot="1123747">
                <a:off x="3617890" y="3189054"/>
                <a:ext cx="350978" cy="189143"/>
              </a:xfrm>
              <a:custGeom>
                <a:avLst/>
                <a:ahLst/>
                <a:rect l="l" t="t" r="r" b="b"/>
                <a:pathLst>
                  <a:path w="9228" h="4973" extrusionOk="0">
                    <a:moveTo>
                      <a:pt x="8168" y="1"/>
                    </a:moveTo>
                    <a:cubicBezTo>
                      <a:pt x="7399" y="18"/>
                      <a:pt x="6613" y="86"/>
                      <a:pt x="5844" y="189"/>
                    </a:cubicBezTo>
                    <a:cubicBezTo>
                      <a:pt x="5110" y="274"/>
                      <a:pt x="4392" y="462"/>
                      <a:pt x="3691" y="752"/>
                    </a:cubicBezTo>
                    <a:cubicBezTo>
                      <a:pt x="2119" y="1436"/>
                      <a:pt x="923" y="2495"/>
                      <a:pt x="377" y="4170"/>
                    </a:cubicBezTo>
                    <a:cubicBezTo>
                      <a:pt x="308" y="4358"/>
                      <a:pt x="223" y="4546"/>
                      <a:pt x="137" y="4716"/>
                    </a:cubicBezTo>
                    <a:cubicBezTo>
                      <a:pt x="86" y="4802"/>
                      <a:pt x="52" y="4887"/>
                      <a:pt x="1" y="4973"/>
                    </a:cubicBezTo>
                    <a:lnTo>
                      <a:pt x="718" y="4939"/>
                    </a:lnTo>
                    <a:cubicBezTo>
                      <a:pt x="1197" y="4597"/>
                      <a:pt x="1692" y="4272"/>
                      <a:pt x="2188" y="3965"/>
                    </a:cubicBezTo>
                    <a:cubicBezTo>
                      <a:pt x="3896" y="2871"/>
                      <a:pt x="5691" y="1897"/>
                      <a:pt x="7553" y="1043"/>
                    </a:cubicBezTo>
                    <a:lnTo>
                      <a:pt x="7638" y="1009"/>
                    </a:lnTo>
                    <a:cubicBezTo>
                      <a:pt x="7707" y="975"/>
                      <a:pt x="7741" y="923"/>
                      <a:pt x="7707" y="855"/>
                    </a:cubicBezTo>
                    <a:cubicBezTo>
                      <a:pt x="7683" y="815"/>
                      <a:pt x="7659" y="801"/>
                      <a:pt x="7635" y="801"/>
                    </a:cubicBezTo>
                    <a:cubicBezTo>
                      <a:pt x="7608" y="801"/>
                      <a:pt x="7580" y="820"/>
                      <a:pt x="7553" y="838"/>
                    </a:cubicBezTo>
                    <a:cubicBezTo>
                      <a:pt x="7365" y="906"/>
                      <a:pt x="7177" y="992"/>
                      <a:pt x="7006" y="1077"/>
                    </a:cubicBezTo>
                    <a:cubicBezTo>
                      <a:pt x="4717" y="2119"/>
                      <a:pt x="2530" y="3367"/>
                      <a:pt x="462" y="4802"/>
                    </a:cubicBezTo>
                    <a:cubicBezTo>
                      <a:pt x="448" y="4816"/>
                      <a:pt x="423" y="4841"/>
                      <a:pt x="387" y="4841"/>
                    </a:cubicBezTo>
                    <a:cubicBezTo>
                      <a:pt x="379" y="4841"/>
                      <a:pt x="369" y="4839"/>
                      <a:pt x="360" y="4836"/>
                    </a:cubicBezTo>
                    <a:cubicBezTo>
                      <a:pt x="718" y="3999"/>
                      <a:pt x="992" y="3127"/>
                      <a:pt x="1624" y="2427"/>
                    </a:cubicBezTo>
                    <a:cubicBezTo>
                      <a:pt x="2410" y="1624"/>
                      <a:pt x="3384" y="1026"/>
                      <a:pt x="4460" y="701"/>
                    </a:cubicBezTo>
                    <a:cubicBezTo>
                      <a:pt x="5058" y="530"/>
                      <a:pt x="5656" y="411"/>
                      <a:pt x="6271" y="342"/>
                    </a:cubicBezTo>
                    <a:cubicBezTo>
                      <a:pt x="6818" y="274"/>
                      <a:pt x="7382" y="257"/>
                      <a:pt x="7929" y="206"/>
                    </a:cubicBezTo>
                    <a:cubicBezTo>
                      <a:pt x="7997" y="201"/>
                      <a:pt x="8067" y="199"/>
                      <a:pt x="8138" y="199"/>
                    </a:cubicBezTo>
                    <a:cubicBezTo>
                      <a:pt x="8330" y="199"/>
                      <a:pt x="8527" y="215"/>
                      <a:pt x="8715" y="240"/>
                    </a:cubicBezTo>
                    <a:cubicBezTo>
                      <a:pt x="8954" y="274"/>
                      <a:pt x="8971" y="342"/>
                      <a:pt x="8834" y="530"/>
                    </a:cubicBezTo>
                    <a:cubicBezTo>
                      <a:pt x="8595" y="838"/>
                      <a:pt x="8305" y="1111"/>
                      <a:pt x="7997" y="1351"/>
                    </a:cubicBezTo>
                    <a:cubicBezTo>
                      <a:pt x="7245" y="2000"/>
                      <a:pt x="6579" y="2734"/>
                      <a:pt x="5878" y="3435"/>
                    </a:cubicBezTo>
                    <a:cubicBezTo>
                      <a:pt x="5400" y="3948"/>
                      <a:pt x="4922" y="4443"/>
                      <a:pt x="4255" y="4716"/>
                    </a:cubicBezTo>
                    <a:lnTo>
                      <a:pt x="4836" y="4682"/>
                    </a:lnTo>
                    <a:cubicBezTo>
                      <a:pt x="5178" y="4477"/>
                      <a:pt x="5503" y="4221"/>
                      <a:pt x="5776" y="3931"/>
                    </a:cubicBezTo>
                    <a:cubicBezTo>
                      <a:pt x="6699" y="2974"/>
                      <a:pt x="7621" y="2034"/>
                      <a:pt x="8629" y="1163"/>
                    </a:cubicBezTo>
                    <a:cubicBezTo>
                      <a:pt x="8817" y="992"/>
                      <a:pt x="8971" y="787"/>
                      <a:pt x="9091" y="565"/>
                    </a:cubicBezTo>
                    <a:cubicBezTo>
                      <a:pt x="9227" y="360"/>
                      <a:pt x="9091" y="69"/>
                      <a:pt x="8834" y="52"/>
                    </a:cubicBezTo>
                    <a:cubicBezTo>
                      <a:pt x="8612" y="18"/>
                      <a:pt x="8390" y="1"/>
                      <a:pt x="816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1" name="Google Shape;1229;p55"/>
              <p:cNvSpPr/>
              <p:nvPr/>
            </p:nvSpPr>
            <p:spPr>
              <a:xfrm rot="1123747">
                <a:off x="4004493" y="3352749"/>
                <a:ext cx="263880" cy="117031"/>
              </a:xfrm>
              <a:custGeom>
                <a:avLst/>
                <a:ahLst/>
                <a:rect l="l" t="t" r="r" b="b"/>
                <a:pathLst>
                  <a:path w="6938" h="3077" extrusionOk="0">
                    <a:moveTo>
                      <a:pt x="6937" y="1"/>
                    </a:moveTo>
                    <a:cubicBezTo>
                      <a:pt x="6561" y="1"/>
                      <a:pt x="6168" y="18"/>
                      <a:pt x="5758" y="52"/>
                    </a:cubicBezTo>
                    <a:cubicBezTo>
                      <a:pt x="4836" y="86"/>
                      <a:pt x="3930" y="274"/>
                      <a:pt x="3059" y="599"/>
                    </a:cubicBezTo>
                    <a:cubicBezTo>
                      <a:pt x="1897" y="1009"/>
                      <a:pt x="889" y="1641"/>
                      <a:pt x="205" y="2701"/>
                    </a:cubicBezTo>
                    <a:cubicBezTo>
                      <a:pt x="120" y="2837"/>
                      <a:pt x="51" y="2957"/>
                      <a:pt x="0" y="3076"/>
                    </a:cubicBezTo>
                    <a:lnTo>
                      <a:pt x="291" y="3059"/>
                    </a:lnTo>
                    <a:cubicBezTo>
                      <a:pt x="615" y="2478"/>
                      <a:pt x="1077" y="1966"/>
                      <a:pt x="1640" y="1573"/>
                    </a:cubicBezTo>
                    <a:cubicBezTo>
                      <a:pt x="2375" y="1094"/>
                      <a:pt x="3212" y="736"/>
                      <a:pt x="4084" y="531"/>
                    </a:cubicBezTo>
                    <a:cubicBezTo>
                      <a:pt x="4921" y="326"/>
                      <a:pt x="5792" y="223"/>
                      <a:pt x="6681" y="223"/>
                    </a:cubicBezTo>
                    <a:lnTo>
                      <a:pt x="6937" y="223"/>
                    </a:lnTo>
                    <a:lnTo>
                      <a:pt x="6937" y="189"/>
                    </a:lnTo>
                    <a:lnTo>
                      <a:pt x="6937" y="1"/>
                    </a:ln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2" name="Google Shape;1230;p55"/>
              <p:cNvSpPr/>
              <p:nvPr/>
            </p:nvSpPr>
            <p:spPr>
              <a:xfrm rot="1123747">
                <a:off x="4223174" y="3475254"/>
                <a:ext cx="31226" cy="16925"/>
              </a:xfrm>
              <a:custGeom>
                <a:avLst/>
                <a:ahLst/>
                <a:rect l="l" t="t" r="r" b="b"/>
                <a:pathLst>
                  <a:path w="821" h="445" extrusionOk="0">
                    <a:moveTo>
                      <a:pt x="821" y="0"/>
                    </a:moveTo>
                    <a:lnTo>
                      <a:pt x="821" y="0"/>
                    </a:lnTo>
                    <a:cubicBezTo>
                      <a:pt x="564" y="154"/>
                      <a:pt x="274" y="291"/>
                      <a:pt x="1" y="445"/>
                    </a:cubicBezTo>
                    <a:lnTo>
                      <a:pt x="752" y="410"/>
                    </a:lnTo>
                    <a:cubicBezTo>
                      <a:pt x="769" y="274"/>
                      <a:pt x="804" y="137"/>
                      <a:pt x="821"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3" name="Google Shape;1231;p55"/>
              <p:cNvSpPr/>
              <p:nvPr/>
            </p:nvSpPr>
            <p:spPr>
              <a:xfrm rot="1123747">
                <a:off x="4081426" y="3403667"/>
                <a:ext cx="178760" cy="73482"/>
              </a:xfrm>
              <a:custGeom>
                <a:avLst/>
                <a:ahLst/>
                <a:rect l="l" t="t" r="r" b="b"/>
                <a:pathLst>
                  <a:path w="4700" h="1932" extrusionOk="0">
                    <a:moveTo>
                      <a:pt x="4682" y="1"/>
                    </a:moveTo>
                    <a:lnTo>
                      <a:pt x="4067" y="240"/>
                    </a:lnTo>
                    <a:cubicBezTo>
                      <a:pt x="2700" y="787"/>
                      <a:pt x="1333" y="1317"/>
                      <a:pt x="0" y="1932"/>
                    </a:cubicBezTo>
                    <a:lnTo>
                      <a:pt x="564" y="1898"/>
                    </a:lnTo>
                    <a:cubicBezTo>
                      <a:pt x="1179" y="1624"/>
                      <a:pt x="1811" y="1351"/>
                      <a:pt x="2427" y="1112"/>
                    </a:cubicBezTo>
                    <a:cubicBezTo>
                      <a:pt x="3195" y="804"/>
                      <a:pt x="3947" y="514"/>
                      <a:pt x="4699" y="206"/>
                    </a:cubicBezTo>
                    <a:cubicBezTo>
                      <a:pt x="4699" y="138"/>
                      <a:pt x="4699" y="69"/>
                      <a:pt x="4682"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4" name="Google Shape;1232;p55"/>
              <p:cNvSpPr/>
              <p:nvPr/>
            </p:nvSpPr>
            <p:spPr>
              <a:xfrm rot="1123747">
                <a:off x="3488870" y="2970282"/>
                <a:ext cx="155331" cy="145442"/>
              </a:xfrm>
              <a:custGeom>
                <a:avLst/>
                <a:ahLst/>
                <a:rect l="l" t="t" r="r" b="b"/>
                <a:pathLst>
                  <a:path w="4084" h="3824" extrusionOk="0">
                    <a:moveTo>
                      <a:pt x="4084" y="0"/>
                    </a:moveTo>
                    <a:lnTo>
                      <a:pt x="3810" y="17"/>
                    </a:lnTo>
                    <a:cubicBezTo>
                      <a:pt x="3349" y="632"/>
                      <a:pt x="2836" y="1213"/>
                      <a:pt x="2290" y="1743"/>
                    </a:cubicBezTo>
                    <a:cubicBezTo>
                      <a:pt x="1623" y="2375"/>
                      <a:pt x="923" y="2956"/>
                      <a:pt x="188" y="3486"/>
                    </a:cubicBezTo>
                    <a:cubicBezTo>
                      <a:pt x="120" y="3537"/>
                      <a:pt x="51" y="3588"/>
                      <a:pt x="0" y="3656"/>
                    </a:cubicBezTo>
                    <a:lnTo>
                      <a:pt x="0" y="3810"/>
                    </a:lnTo>
                    <a:cubicBezTo>
                      <a:pt x="9" y="3819"/>
                      <a:pt x="21" y="3823"/>
                      <a:pt x="36" y="3823"/>
                    </a:cubicBezTo>
                    <a:cubicBezTo>
                      <a:pt x="51" y="3823"/>
                      <a:pt x="68" y="3819"/>
                      <a:pt x="85" y="3810"/>
                    </a:cubicBezTo>
                    <a:cubicBezTo>
                      <a:pt x="137" y="3793"/>
                      <a:pt x="188" y="3759"/>
                      <a:pt x="222" y="3742"/>
                    </a:cubicBezTo>
                    <a:cubicBezTo>
                      <a:pt x="701" y="3383"/>
                      <a:pt x="1179" y="3041"/>
                      <a:pt x="1623" y="2665"/>
                    </a:cubicBezTo>
                    <a:cubicBezTo>
                      <a:pt x="2563" y="1880"/>
                      <a:pt x="3383" y="991"/>
                      <a:pt x="408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sp>
        <p:nvSpPr>
          <p:cNvPr id="1049065" name="Google Shape;1233;p55"/>
          <p:cNvSpPr/>
          <p:nvPr/>
        </p:nvSpPr>
        <p:spPr>
          <a:xfrm rot="1295893">
            <a:off x="4197442" y="415071"/>
            <a:ext cx="738465"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6" name="Google Shape;1234;p55"/>
          <p:cNvSpPr/>
          <p:nvPr/>
        </p:nvSpPr>
        <p:spPr>
          <a:xfrm rot="-616213">
            <a:off x="6709716" y="3181229"/>
            <a:ext cx="2948930" cy="159443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7" name="Google Shape;1235;p55"/>
          <p:cNvSpPr/>
          <p:nvPr/>
        </p:nvSpPr>
        <p:spPr>
          <a:xfrm rot="1784315">
            <a:off x="7062356" y="3447420"/>
            <a:ext cx="942992" cy="980549"/>
          </a:xfrm>
          <a:custGeom>
            <a:avLst/>
            <a:ahLst/>
            <a:rect l="l" t="t" r="r" b="b"/>
            <a:pathLst>
              <a:path w="19685" h="20469" extrusionOk="0">
                <a:moveTo>
                  <a:pt x="15701" y="1"/>
                </a:moveTo>
                <a:cubicBezTo>
                  <a:pt x="14035" y="1"/>
                  <a:pt x="12379" y="292"/>
                  <a:pt x="10714" y="329"/>
                </a:cubicBezTo>
                <a:cubicBezTo>
                  <a:pt x="9398" y="363"/>
                  <a:pt x="8100" y="687"/>
                  <a:pt x="6835" y="875"/>
                </a:cubicBezTo>
                <a:cubicBezTo>
                  <a:pt x="6579" y="1405"/>
                  <a:pt x="6818" y="1764"/>
                  <a:pt x="7143" y="2003"/>
                </a:cubicBezTo>
                <a:cubicBezTo>
                  <a:pt x="7527" y="2307"/>
                  <a:pt x="7866" y="2761"/>
                  <a:pt x="8413" y="2761"/>
                </a:cubicBezTo>
                <a:cubicBezTo>
                  <a:pt x="8450" y="2761"/>
                  <a:pt x="8488" y="2759"/>
                  <a:pt x="8527" y="2755"/>
                </a:cubicBezTo>
                <a:cubicBezTo>
                  <a:pt x="9159" y="2686"/>
                  <a:pt x="9757" y="2652"/>
                  <a:pt x="10355" y="2550"/>
                </a:cubicBezTo>
                <a:cubicBezTo>
                  <a:pt x="12166" y="2225"/>
                  <a:pt x="13960" y="1935"/>
                  <a:pt x="15805" y="1901"/>
                </a:cubicBezTo>
                <a:cubicBezTo>
                  <a:pt x="17019" y="1883"/>
                  <a:pt x="18232" y="1730"/>
                  <a:pt x="19394" y="1644"/>
                </a:cubicBezTo>
                <a:cubicBezTo>
                  <a:pt x="19684" y="1149"/>
                  <a:pt x="19479" y="773"/>
                  <a:pt x="19120" y="568"/>
                </a:cubicBezTo>
                <a:cubicBezTo>
                  <a:pt x="18693" y="380"/>
                  <a:pt x="18249" y="260"/>
                  <a:pt x="17787" y="192"/>
                </a:cubicBezTo>
                <a:cubicBezTo>
                  <a:pt x="17089" y="51"/>
                  <a:pt x="16394" y="1"/>
                  <a:pt x="15701" y="1"/>
                </a:cubicBezTo>
                <a:close/>
                <a:moveTo>
                  <a:pt x="6234" y="7542"/>
                </a:moveTo>
                <a:cubicBezTo>
                  <a:pt x="5754" y="7542"/>
                  <a:pt x="5323" y="7794"/>
                  <a:pt x="4870" y="8069"/>
                </a:cubicBezTo>
                <a:cubicBezTo>
                  <a:pt x="4990" y="8496"/>
                  <a:pt x="4973" y="9111"/>
                  <a:pt x="5263" y="9350"/>
                </a:cubicBezTo>
                <a:cubicBezTo>
                  <a:pt x="6032" y="9982"/>
                  <a:pt x="6869" y="10512"/>
                  <a:pt x="7775" y="10922"/>
                </a:cubicBezTo>
                <a:cubicBezTo>
                  <a:pt x="8834" y="11383"/>
                  <a:pt x="9996" y="11605"/>
                  <a:pt x="11056" y="12067"/>
                </a:cubicBezTo>
                <a:cubicBezTo>
                  <a:pt x="12055" y="12499"/>
                  <a:pt x="13043" y="12846"/>
                  <a:pt x="14097" y="12846"/>
                </a:cubicBezTo>
                <a:cubicBezTo>
                  <a:pt x="14376" y="12846"/>
                  <a:pt x="14661" y="12821"/>
                  <a:pt x="14951" y="12767"/>
                </a:cubicBezTo>
                <a:cubicBezTo>
                  <a:pt x="14678" y="11435"/>
                  <a:pt x="14609" y="11332"/>
                  <a:pt x="13806" y="10973"/>
                </a:cubicBezTo>
                <a:cubicBezTo>
                  <a:pt x="13243" y="10734"/>
                  <a:pt x="12679" y="10495"/>
                  <a:pt x="12115" y="10290"/>
                </a:cubicBezTo>
                <a:cubicBezTo>
                  <a:pt x="11431" y="10034"/>
                  <a:pt x="10697" y="9931"/>
                  <a:pt x="10184" y="9316"/>
                </a:cubicBezTo>
                <a:cubicBezTo>
                  <a:pt x="10028" y="9375"/>
                  <a:pt x="9880" y="9403"/>
                  <a:pt x="9739" y="9403"/>
                </a:cubicBezTo>
                <a:cubicBezTo>
                  <a:pt x="9354" y="9403"/>
                  <a:pt x="9024" y="9197"/>
                  <a:pt x="8749" y="8872"/>
                </a:cubicBezTo>
                <a:cubicBezTo>
                  <a:pt x="8373" y="8445"/>
                  <a:pt x="7502" y="8632"/>
                  <a:pt x="7314" y="7864"/>
                </a:cubicBezTo>
                <a:cubicBezTo>
                  <a:pt x="7279" y="7710"/>
                  <a:pt x="6852" y="7659"/>
                  <a:pt x="6596" y="7590"/>
                </a:cubicBezTo>
                <a:cubicBezTo>
                  <a:pt x="6472" y="7557"/>
                  <a:pt x="6352" y="7542"/>
                  <a:pt x="6234" y="7542"/>
                </a:cubicBezTo>
                <a:close/>
                <a:moveTo>
                  <a:pt x="692" y="12391"/>
                </a:moveTo>
                <a:cubicBezTo>
                  <a:pt x="567" y="12391"/>
                  <a:pt x="443" y="12432"/>
                  <a:pt x="342" y="12511"/>
                </a:cubicBezTo>
                <a:cubicBezTo>
                  <a:pt x="172" y="12699"/>
                  <a:pt x="1" y="13024"/>
                  <a:pt x="69" y="13212"/>
                </a:cubicBezTo>
                <a:cubicBezTo>
                  <a:pt x="206" y="13605"/>
                  <a:pt x="411" y="13946"/>
                  <a:pt x="684" y="14254"/>
                </a:cubicBezTo>
                <a:cubicBezTo>
                  <a:pt x="2564" y="16526"/>
                  <a:pt x="4870" y="18320"/>
                  <a:pt x="7126" y="20166"/>
                </a:cubicBezTo>
                <a:cubicBezTo>
                  <a:pt x="7366" y="20360"/>
                  <a:pt x="7641" y="20469"/>
                  <a:pt x="7972" y="20469"/>
                </a:cubicBezTo>
                <a:cubicBezTo>
                  <a:pt x="8254" y="20469"/>
                  <a:pt x="8577" y="20390"/>
                  <a:pt x="8954" y="20217"/>
                </a:cubicBezTo>
                <a:cubicBezTo>
                  <a:pt x="8800" y="19585"/>
                  <a:pt x="8663" y="19021"/>
                  <a:pt x="8527" y="18440"/>
                </a:cubicBezTo>
                <a:cubicBezTo>
                  <a:pt x="7587" y="18047"/>
                  <a:pt x="7211" y="17073"/>
                  <a:pt x="6459" y="16492"/>
                </a:cubicBezTo>
                <a:cubicBezTo>
                  <a:pt x="4956" y="15330"/>
                  <a:pt x="3469" y="14151"/>
                  <a:pt x="1966" y="13007"/>
                </a:cubicBezTo>
                <a:cubicBezTo>
                  <a:pt x="1641" y="12767"/>
                  <a:pt x="1282" y="12579"/>
                  <a:pt x="889" y="12426"/>
                </a:cubicBezTo>
                <a:cubicBezTo>
                  <a:pt x="825" y="12402"/>
                  <a:pt x="758" y="12391"/>
                  <a:pt x="692" y="12391"/>
                </a:cubicBezTo>
                <a:close/>
              </a:path>
            </a:pathLst>
          </a:custGeom>
          <a:solidFill>
            <a:schemeClr val="accent5"/>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68" name="TextBox 5"/>
          <p:cNvSpPr txBox="1"/>
          <p:nvPr/>
        </p:nvSpPr>
        <p:spPr>
          <a:xfrm>
            <a:off x="3671173" y="1600387"/>
            <a:ext cx="3162208" cy="2377440"/>
          </a:xfrm>
          <a:prstGeom prst="rect"/>
          <a:noFill/>
        </p:spPr>
        <p:txBody>
          <a:bodyPr rtlCol="0" wrap="square">
            <a:spAutoFit/>
          </a:bodyPr>
          <a:p>
            <a:pPr algn="l"/>
            <a:r>
              <a:rPr b="1" sz="3200" lang="en-US">
                <a:latin typeface="Amasis MT Pro Black" panose="02040A04050005020304" pitchFamily="18" charset="0"/>
              </a:rPr>
              <a:t>Religion and Globalization by Victor Roudometof</a:t>
            </a:r>
          </a:p>
        </p:txBody>
      </p:sp>
      <p:pic>
        <p:nvPicPr>
          <p:cNvPr id="2097196" name="Picture 7"/>
          <p:cNvPicPr>
            <a:picLocks noChangeAspect="1"/>
          </p:cNvPicPr>
          <p:nvPr/>
        </p:nvPicPr>
        <p:blipFill>
          <a:blip xmlns:r="http://schemas.openxmlformats.org/officeDocument/2006/relationships" r:embed="rId1"/>
          <a:stretch>
            <a:fillRect/>
          </a:stretch>
        </p:blipFill>
        <p:spPr>
          <a:xfrm rot="20549704">
            <a:off x="215075" y="179706"/>
            <a:ext cx="2707225" cy="2550602"/>
          </a:xfrm>
          <a:prstGeom prst="rect"/>
        </p:spPr>
      </p:pic>
      <p:pic>
        <p:nvPicPr>
          <p:cNvPr id="2097197"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369619" y="4064048"/>
            <a:ext cx="1011988" cy="101198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56336" fill="hold" id="6"/>
                                        <p:tgtEl>
                                          <p:spTgt spid="209719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9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34" name=""/>
        <p:cNvGrpSpPr/>
        <p:nvPr/>
      </p:nvGrpSpPr>
      <p:grpSpPr>
        <a:xfrm>
          <a:off x="0" y="0"/>
          <a:ext cx="0" cy="0"/>
          <a:chOff x="0" y="0"/>
          <a:chExt cx="0" cy="0"/>
        </a:xfrm>
      </p:grpSpPr>
      <p:sp>
        <p:nvSpPr>
          <p:cNvPr id="1049071" name="TextBox 7"/>
          <p:cNvSpPr txBox="1"/>
          <p:nvPr/>
        </p:nvSpPr>
        <p:spPr>
          <a:xfrm>
            <a:off x="435810" y="1136815"/>
            <a:ext cx="6368717" cy="4003040"/>
          </a:xfrm>
          <a:prstGeom prst="rect"/>
          <a:noFill/>
        </p:spPr>
        <p:txBody>
          <a:bodyPr rtlCol="0" wrap="square">
            <a:spAutoFit/>
          </a:bodyPr>
          <a:p>
            <a:pPr algn="l"/>
            <a:r>
              <a:rPr sz="1600" lang="en-US"/>
              <a:t> it offers an overview of the various disciplinary and interdisciplinary fields and the ways these have responded and contributed to the problematic of globalization. The discussion focuses more closely in the field of sociology of religion, where the dominance of the secularization paradigm comes under scrutiny. The next section expands into contemporary issues and research agendas that interrogate the relationship between religion and globalization and presents different interpretations of this relationship. In the final section, two relatively recent research agendas are presented: transnational religion and the relationship between religion and culture. By way of introduction, it is critically important that the reader is aware that this chapter does not attempt to capture the totality of contemporary scholarly agendas that pertain to the study of religion as such. </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37" name=""/>
        <p:cNvGrpSpPr/>
        <p:nvPr/>
      </p:nvGrpSpPr>
      <p:grpSpPr>
        <a:xfrm>
          <a:off x="0" y="0"/>
          <a:ext cx="0" cy="0"/>
          <a:chOff x="0" y="0"/>
          <a:chExt cx="0" cy="0"/>
        </a:xfrm>
      </p:grpSpPr>
      <p:sp>
        <p:nvSpPr>
          <p:cNvPr id="1049090" name="Title 13"/>
          <p:cNvSpPr>
            <a:spLocks noGrp="1"/>
          </p:cNvSpPr>
          <p:nvPr>
            <p:ph type="title" idx="15"/>
          </p:nvPr>
        </p:nvSpPr>
        <p:spPr>
          <a:xfrm rot="10800000" flipV="1">
            <a:off x="2117403" y="101383"/>
            <a:ext cx="4909193" cy="1762069"/>
          </a:xfrm>
        </p:spPr>
        <p:txBody>
          <a:bodyPr/>
          <a:p>
            <a:r>
              <a:rPr b="1" sz="2400" lang="en-US">
                <a:solidFill>
                  <a:schemeClr val="bg2"/>
                </a:solidFill>
                <a:latin typeface="Amasis MT Pro Black" panose="02040A04050005020304" pitchFamily="18" charset="0"/>
              </a:rPr>
              <a:t>Cross-Disciplinary Considerations: Beyond the Secularization Debate –</a:t>
            </a:r>
            <a:br>
              <a:rPr b="1" lang="en-US">
                <a:solidFill>
                  <a:schemeClr val="bg2"/>
                </a:solidFill>
              </a:rPr>
            </a:br>
            <a:endParaRPr b="1" lang="en-US">
              <a:solidFill>
                <a:schemeClr val="bg2"/>
              </a:solidFill>
            </a:endParaRPr>
          </a:p>
        </p:txBody>
      </p:sp>
      <p:sp>
        <p:nvSpPr>
          <p:cNvPr id="1049091" name="TextBox 14"/>
          <p:cNvSpPr txBox="1"/>
          <p:nvPr/>
        </p:nvSpPr>
        <p:spPr>
          <a:xfrm>
            <a:off x="1876771" y="1854869"/>
            <a:ext cx="5649650" cy="2948940"/>
          </a:xfrm>
          <a:prstGeom prst="rect"/>
          <a:noFill/>
        </p:spPr>
        <p:txBody>
          <a:bodyPr rtlCol="0" wrap="square">
            <a:spAutoFit/>
          </a:bodyPr>
          <a:p>
            <a:pPr algn="l"/>
            <a:r>
              <a:rPr sz="1800" lang="en-US"/>
              <a:t>The study of religion is an inter- or ‘cross-disciplinary area of inquiry (Crawford, 2001). As such, it has not always been successfully incorporated into social scientific disciplines. Hinnells’s (2010: 6) statement that ‘sociology, psychology, history, philosophy departments in the twentieth and twenty-first centuries have moved religious studies towards the margins of their subject”’ is telling</a:t>
            </a:r>
          </a:p>
        </p:txBody>
      </p:sp>
      <p:pic>
        <p:nvPicPr>
          <p:cNvPr id="2097199"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454663" y="4083809"/>
            <a:ext cx="823909" cy="823909"/>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01640" fill="hold" id="6"/>
                                        <p:tgtEl>
                                          <p:spTgt spid="209719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9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38" name=""/>
        <p:cNvGrpSpPr/>
        <p:nvPr/>
      </p:nvGrpSpPr>
      <p:grpSpPr>
        <a:xfrm>
          <a:off x="0" y="0"/>
          <a:ext cx="0" cy="0"/>
          <a:chOff x="0" y="0"/>
          <a:chExt cx="0" cy="0"/>
        </a:xfrm>
      </p:grpSpPr>
      <p:sp>
        <p:nvSpPr>
          <p:cNvPr id="1049092" name="TextBox 3"/>
          <p:cNvSpPr txBox="1"/>
          <p:nvPr/>
        </p:nvSpPr>
        <p:spPr>
          <a:xfrm>
            <a:off x="2908966" y="1786920"/>
            <a:ext cx="3527927" cy="1805940"/>
          </a:xfrm>
          <a:prstGeom prst="rect"/>
          <a:noFill/>
        </p:spPr>
        <p:txBody>
          <a:bodyPr rtlCol="0" wrap="square">
            <a:spAutoFit/>
          </a:bodyPr>
          <a:p>
            <a:pPr algn="l"/>
            <a:r>
              <a:rPr b="1" sz="3200" lang="en-US">
                <a:latin typeface="Amasis MT Pro Black" panose="02040A04050005020304" pitchFamily="18" charset="0"/>
              </a:rPr>
              <a:t>Globalization: Perspectives from the Field</a:t>
            </a:r>
          </a:p>
        </p:txBody>
      </p:sp>
      <p:pic>
        <p:nvPicPr>
          <p:cNvPr id="2097200"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276745" y="3845490"/>
            <a:ext cx="998990" cy="99899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268138" fill="hold" id="6"/>
                                        <p:tgtEl>
                                          <p:spTgt spid="20972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0"/>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9093" name="TextBox 4"/>
          <p:cNvSpPr txBox="1"/>
          <p:nvPr/>
        </p:nvSpPr>
        <p:spPr>
          <a:xfrm>
            <a:off x="614948" y="1151162"/>
            <a:ext cx="7366000" cy="3901440"/>
          </a:xfrm>
          <a:prstGeom prst="rect"/>
          <a:noFill/>
        </p:spPr>
        <p:txBody>
          <a:bodyPr rtlCol="0" wrap="square">
            <a:spAutoFit/>
          </a:bodyPr>
          <a:p>
            <a:pPr algn="l"/>
            <a:r>
              <a:rPr lang="en-US"/>
              <a:t>This chapter has offered a brief overview of scholarship that has specifically focused on the relationship between religion and globalization. The chapter has highlighted the extent to which some of these contributions have had the broader appeal beyond the field of religion and into the broader social-scientific community of researchers interested in the topic of globalization. Broadly speaking, research agendas have focused both on the spread of religious traditions into new territories as well as on new developments within existing religions spearheaded by globalization. Obviously, no comprehensive account of all individual articles and studies can be made within the existing space restrictions. Still, the chapter has specifically referred to key contributions in the field and has stressed the degree to which historically oriented and cross-cultural scholarship on the relationship between religion and globalization represents an important area of current research. Such work allows the field to transcend its traditional roots in the study of Christianity </a:t>
            </a:r>
          </a:p>
          <a:p>
            <a:pPr algn="l"/>
            <a:r>
              <a:rPr lang="en-US"/>
              <a:t>and in Western modernization and to grow by attempting to engage diverse historical eras and cultural contexts</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40" name=""/>
        <p:cNvGrpSpPr/>
        <p:nvPr/>
      </p:nvGrpSpPr>
      <p:grpSpPr>
        <a:xfrm>
          <a:off x="0" y="0"/>
          <a:ext cx="0" cy="0"/>
          <a:chOff x="0" y="0"/>
          <a:chExt cx="0" cy="0"/>
        </a:xfrm>
      </p:grpSpPr>
      <p:sp>
        <p:nvSpPr>
          <p:cNvPr id="1049094" name=""/>
          <p:cNvSpPr txBox="1"/>
          <p:nvPr/>
        </p:nvSpPr>
        <p:spPr>
          <a:xfrm>
            <a:off x="2152270" y="2049780"/>
            <a:ext cx="4839461" cy="1043941"/>
          </a:xfrm>
          <a:prstGeom prst="rect"/>
        </p:spPr>
        <p:txBody>
          <a:bodyPr rtlCol="0" wrap="square">
            <a:spAutoFit/>
          </a:bodyPr>
          <a:p>
            <a:r>
              <a:rPr b="1" sz="5400" lang="en-US">
                <a:solidFill>
                  <a:srgbClr val="36363D"/>
                </a:solidFill>
              </a:rPr>
              <a:t>C</a:t>
            </a:r>
            <a:r>
              <a:rPr b="1" sz="5400" lang="en-US">
                <a:solidFill>
                  <a:srgbClr val="36363D"/>
                </a:solidFill>
              </a:rPr>
              <a:t>O</a:t>
            </a:r>
            <a:r>
              <a:rPr b="1" sz="5400" lang="en-US">
                <a:solidFill>
                  <a:srgbClr val="36363D"/>
                </a:solidFill>
              </a:rPr>
              <a:t>N</a:t>
            </a:r>
            <a:r>
              <a:rPr b="1" sz="5400" lang="en-US">
                <a:solidFill>
                  <a:srgbClr val="36363D"/>
                </a:solidFill>
              </a:rPr>
              <a:t>C</a:t>
            </a:r>
            <a:r>
              <a:rPr b="1" sz="5400" lang="en-US">
                <a:solidFill>
                  <a:srgbClr val="36363D"/>
                </a:solidFill>
              </a:rPr>
              <a:t>L</a:t>
            </a:r>
            <a:r>
              <a:rPr b="1" sz="5400" lang="en-US">
                <a:solidFill>
                  <a:srgbClr val="36363D"/>
                </a:solidFill>
              </a:rPr>
              <a:t>USION</a:t>
            </a:r>
            <a:endParaRPr sz="2800" lang="en-US">
              <a:solidFill>
                <a:srgbClr val="000000"/>
              </a:solidFill>
            </a:endParaRPr>
          </a:p>
        </p:txBody>
      </p:sp>
      <p:pic>
        <p:nvPicPr>
          <p:cNvPr id="2097201"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6770776" y="3969399"/>
            <a:ext cx="1174101" cy="117410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45453" fill="hold" id="6"/>
                                        <p:tgtEl>
                                          <p:spTgt spid="209720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46" name="Shape 1825"/>
        <p:cNvGrpSpPr/>
        <p:nvPr/>
      </p:nvGrpSpPr>
      <p:grpSpPr>
        <a:xfrm>
          <a:off x="0" y="0"/>
          <a:ext cx="0" cy="0"/>
          <a:chOff x="0" y="0"/>
          <a:chExt cx="0" cy="0"/>
        </a:xfrm>
      </p:grpSpPr>
      <p:grpSp>
        <p:nvGrpSpPr>
          <p:cNvPr id="247" name="Google Shape;1826;p70"/>
          <p:cNvGrpSpPr/>
          <p:nvPr/>
        </p:nvGrpSpPr>
        <p:grpSpPr>
          <a:xfrm rot="-6723004" flipH="1">
            <a:off x="380877" y="2118181"/>
            <a:ext cx="1888699" cy="3427317"/>
            <a:chOff x="-751900" y="2850775"/>
            <a:chExt cx="516875" cy="1199900"/>
          </a:xfrm>
        </p:grpSpPr>
        <p:sp>
          <p:nvSpPr>
            <p:cNvPr id="1049112" name="Google Shape;1827;p70"/>
            <p:cNvSpPr/>
            <p:nvPr/>
          </p:nvSpPr>
          <p:spPr>
            <a:xfrm>
              <a:off x="-751900" y="2850775"/>
              <a:ext cx="516875" cy="1199900"/>
            </a:xfrm>
            <a:custGeom>
              <a:avLst/>
              <a:ahLst/>
              <a:rect l="l" t="t" r="r" b="b"/>
              <a:pathLst>
                <a:path w="20675" h="47996" extrusionOk="0">
                  <a:moveTo>
                    <a:pt x="0" y="0"/>
                  </a:moveTo>
                  <a:lnTo>
                    <a:pt x="0" y="46372"/>
                  </a:lnTo>
                  <a:lnTo>
                    <a:pt x="137" y="46372"/>
                  </a:lnTo>
                  <a:cubicBezTo>
                    <a:pt x="188" y="46355"/>
                    <a:pt x="256" y="46355"/>
                    <a:pt x="325" y="46355"/>
                  </a:cubicBezTo>
                  <a:cubicBezTo>
                    <a:pt x="444" y="46355"/>
                    <a:pt x="581" y="46321"/>
                    <a:pt x="701" y="46253"/>
                  </a:cubicBezTo>
                  <a:cubicBezTo>
                    <a:pt x="735" y="46236"/>
                    <a:pt x="752" y="46218"/>
                    <a:pt x="786" y="46201"/>
                  </a:cubicBezTo>
                  <a:lnTo>
                    <a:pt x="888" y="46201"/>
                  </a:lnTo>
                  <a:cubicBezTo>
                    <a:pt x="1059" y="46201"/>
                    <a:pt x="1230" y="46167"/>
                    <a:pt x="1384" y="46099"/>
                  </a:cubicBezTo>
                  <a:lnTo>
                    <a:pt x="1555" y="46150"/>
                  </a:lnTo>
                  <a:cubicBezTo>
                    <a:pt x="1640" y="46321"/>
                    <a:pt x="1777" y="46458"/>
                    <a:pt x="1965" y="46509"/>
                  </a:cubicBezTo>
                  <a:cubicBezTo>
                    <a:pt x="2027" y="46534"/>
                    <a:pt x="2099" y="46550"/>
                    <a:pt x="2173" y="46550"/>
                  </a:cubicBezTo>
                  <a:cubicBezTo>
                    <a:pt x="2200" y="46550"/>
                    <a:pt x="2228" y="46548"/>
                    <a:pt x="2255" y="46543"/>
                  </a:cubicBezTo>
                  <a:cubicBezTo>
                    <a:pt x="2341" y="46543"/>
                    <a:pt x="2426" y="46526"/>
                    <a:pt x="2512" y="46492"/>
                  </a:cubicBezTo>
                  <a:lnTo>
                    <a:pt x="2529" y="46492"/>
                  </a:lnTo>
                  <a:lnTo>
                    <a:pt x="2580" y="46475"/>
                  </a:lnTo>
                  <a:lnTo>
                    <a:pt x="2717" y="46475"/>
                  </a:lnTo>
                  <a:cubicBezTo>
                    <a:pt x="2785" y="46458"/>
                    <a:pt x="2870" y="46441"/>
                    <a:pt x="2939" y="46406"/>
                  </a:cubicBezTo>
                  <a:cubicBezTo>
                    <a:pt x="3041" y="46560"/>
                    <a:pt x="3212" y="46646"/>
                    <a:pt x="3383" y="46663"/>
                  </a:cubicBezTo>
                  <a:cubicBezTo>
                    <a:pt x="3503" y="46663"/>
                    <a:pt x="3622" y="46680"/>
                    <a:pt x="3759" y="46697"/>
                  </a:cubicBezTo>
                  <a:lnTo>
                    <a:pt x="3930" y="46697"/>
                  </a:lnTo>
                  <a:cubicBezTo>
                    <a:pt x="4049" y="46680"/>
                    <a:pt x="4152" y="46646"/>
                    <a:pt x="4272" y="46594"/>
                  </a:cubicBezTo>
                  <a:lnTo>
                    <a:pt x="4306" y="46594"/>
                  </a:lnTo>
                  <a:cubicBezTo>
                    <a:pt x="4357" y="46594"/>
                    <a:pt x="4408" y="46577"/>
                    <a:pt x="4477" y="46577"/>
                  </a:cubicBezTo>
                  <a:cubicBezTo>
                    <a:pt x="4579" y="46646"/>
                    <a:pt x="4699" y="46697"/>
                    <a:pt x="4835" y="46731"/>
                  </a:cubicBezTo>
                  <a:cubicBezTo>
                    <a:pt x="4887" y="46748"/>
                    <a:pt x="4921" y="46748"/>
                    <a:pt x="4972" y="46748"/>
                  </a:cubicBezTo>
                  <a:cubicBezTo>
                    <a:pt x="5075" y="46787"/>
                    <a:pt x="5177" y="46806"/>
                    <a:pt x="5287" y="46806"/>
                  </a:cubicBezTo>
                  <a:cubicBezTo>
                    <a:pt x="5323" y="46806"/>
                    <a:pt x="5361" y="46804"/>
                    <a:pt x="5399" y="46799"/>
                  </a:cubicBezTo>
                  <a:cubicBezTo>
                    <a:pt x="5502" y="46799"/>
                    <a:pt x="5604" y="46765"/>
                    <a:pt x="5707" y="46731"/>
                  </a:cubicBezTo>
                  <a:cubicBezTo>
                    <a:pt x="5775" y="46714"/>
                    <a:pt x="5826" y="46697"/>
                    <a:pt x="5878" y="46680"/>
                  </a:cubicBezTo>
                  <a:lnTo>
                    <a:pt x="6031" y="46680"/>
                  </a:lnTo>
                  <a:cubicBezTo>
                    <a:pt x="6134" y="46680"/>
                    <a:pt x="6219" y="46663"/>
                    <a:pt x="6322" y="46629"/>
                  </a:cubicBezTo>
                  <a:cubicBezTo>
                    <a:pt x="6459" y="46629"/>
                    <a:pt x="6595" y="46594"/>
                    <a:pt x="6715" y="46526"/>
                  </a:cubicBezTo>
                  <a:cubicBezTo>
                    <a:pt x="6783" y="46543"/>
                    <a:pt x="6869" y="46543"/>
                    <a:pt x="6937" y="46543"/>
                  </a:cubicBezTo>
                  <a:lnTo>
                    <a:pt x="7074" y="46543"/>
                  </a:lnTo>
                  <a:lnTo>
                    <a:pt x="7159" y="46594"/>
                  </a:lnTo>
                  <a:cubicBezTo>
                    <a:pt x="7398" y="46697"/>
                    <a:pt x="7655" y="46765"/>
                    <a:pt x="7911" y="46782"/>
                  </a:cubicBezTo>
                  <a:lnTo>
                    <a:pt x="8048" y="46799"/>
                  </a:lnTo>
                  <a:cubicBezTo>
                    <a:pt x="8065" y="46834"/>
                    <a:pt x="8082" y="46851"/>
                    <a:pt x="8116" y="46868"/>
                  </a:cubicBezTo>
                  <a:cubicBezTo>
                    <a:pt x="8236" y="46987"/>
                    <a:pt x="8389" y="47039"/>
                    <a:pt x="8543" y="47056"/>
                  </a:cubicBezTo>
                  <a:cubicBezTo>
                    <a:pt x="8731" y="47073"/>
                    <a:pt x="8902" y="47141"/>
                    <a:pt x="9056" y="47261"/>
                  </a:cubicBezTo>
                  <a:cubicBezTo>
                    <a:pt x="9175" y="47363"/>
                    <a:pt x="9312" y="47414"/>
                    <a:pt x="9483" y="47432"/>
                  </a:cubicBezTo>
                  <a:lnTo>
                    <a:pt x="9688" y="47432"/>
                  </a:lnTo>
                  <a:cubicBezTo>
                    <a:pt x="9704" y="47433"/>
                    <a:pt x="9720" y="47434"/>
                    <a:pt x="9736" y="47434"/>
                  </a:cubicBezTo>
                  <a:cubicBezTo>
                    <a:pt x="9910" y="47434"/>
                    <a:pt x="10093" y="47352"/>
                    <a:pt x="10218" y="47227"/>
                  </a:cubicBezTo>
                  <a:cubicBezTo>
                    <a:pt x="10252" y="47209"/>
                    <a:pt x="10286" y="47192"/>
                    <a:pt x="10320" y="47175"/>
                  </a:cubicBezTo>
                  <a:cubicBezTo>
                    <a:pt x="10337" y="47158"/>
                    <a:pt x="10371" y="47141"/>
                    <a:pt x="10388" y="47141"/>
                  </a:cubicBezTo>
                  <a:cubicBezTo>
                    <a:pt x="10423" y="47124"/>
                    <a:pt x="10440" y="47124"/>
                    <a:pt x="10457" y="47107"/>
                  </a:cubicBezTo>
                  <a:lnTo>
                    <a:pt x="10559" y="47107"/>
                  </a:lnTo>
                  <a:cubicBezTo>
                    <a:pt x="10616" y="47101"/>
                    <a:pt x="10672" y="47097"/>
                    <a:pt x="10728" y="47097"/>
                  </a:cubicBezTo>
                  <a:cubicBezTo>
                    <a:pt x="10826" y="47097"/>
                    <a:pt x="10923" y="47109"/>
                    <a:pt x="11021" y="47141"/>
                  </a:cubicBezTo>
                  <a:cubicBezTo>
                    <a:pt x="11055" y="47141"/>
                    <a:pt x="11089" y="47158"/>
                    <a:pt x="11123" y="47158"/>
                  </a:cubicBezTo>
                  <a:cubicBezTo>
                    <a:pt x="11157" y="47175"/>
                    <a:pt x="11174" y="47192"/>
                    <a:pt x="11209" y="47209"/>
                  </a:cubicBezTo>
                  <a:cubicBezTo>
                    <a:pt x="11243" y="47227"/>
                    <a:pt x="11277" y="47244"/>
                    <a:pt x="11294" y="47261"/>
                  </a:cubicBezTo>
                  <a:cubicBezTo>
                    <a:pt x="11397" y="47329"/>
                    <a:pt x="11516" y="47380"/>
                    <a:pt x="11636" y="47397"/>
                  </a:cubicBezTo>
                  <a:cubicBezTo>
                    <a:pt x="11755" y="47534"/>
                    <a:pt x="11909" y="47620"/>
                    <a:pt x="12097" y="47654"/>
                  </a:cubicBezTo>
                  <a:lnTo>
                    <a:pt x="12114" y="47654"/>
                  </a:lnTo>
                  <a:cubicBezTo>
                    <a:pt x="12217" y="47773"/>
                    <a:pt x="12370" y="47825"/>
                    <a:pt x="12541" y="47842"/>
                  </a:cubicBezTo>
                  <a:cubicBezTo>
                    <a:pt x="12593" y="47842"/>
                    <a:pt x="12644" y="47842"/>
                    <a:pt x="12695" y="47825"/>
                  </a:cubicBezTo>
                  <a:cubicBezTo>
                    <a:pt x="12798" y="47807"/>
                    <a:pt x="12900" y="47773"/>
                    <a:pt x="12986" y="47739"/>
                  </a:cubicBezTo>
                  <a:cubicBezTo>
                    <a:pt x="13054" y="47705"/>
                    <a:pt x="13105" y="47671"/>
                    <a:pt x="13156" y="47637"/>
                  </a:cubicBezTo>
                  <a:cubicBezTo>
                    <a:pt x="13225" y="47654"/>
                    <a:pt x="13293" y="47654"/>
                    <a:pt x="13361" y="47654"/>
                  </a:cubicBezTo>
                  <a:lnTo>
                    <a:pt x="13464" y="47654"/>
                  </a:lnTo>
                  <a:cubicBezTo>
                    <a:pt x="13515" y="47671"/>
                    <a:pt x="13584" y="47688"/>
                    <a:pt x="13635" y="47688"/>
                  </a:cubicBezTo>
                  <a:lnTo>
                    <a:pt x="13754" y="47688"/>
                  </a:lnTo>
                  <a:cubicBezTo>
                    <a:pt x="13806" y="47671"/>
                    <a:pt x="13874" y="47671"/>
                    <a:pt x="13942" y="47671"/>
                  </a:cubicBezTo>
                  <a:lnTo>
                    <a:pt x="14045" y="47671"/>
                  </a:lnTo>
                  <a:cubicBezTo>
                    <a:pt x="14079" y="47671"/>
                    <a:pt x="14096" y="47688"/>
                    <a:pt x="14130" y="47688"/>
                  </a:cubicBezTo>
                  <a:cubicBezTo>
                    <a:pt x="14267" y="47705"/>
                    <a:pt x="14370" y="47756"/>
                    <a:pt x="14472" y="47842"/>
                  </a:cubicBezTo>
                  <a:cubicBezTo>
                    <a:pt x="14592" y="47927"/>
                    <a:pt x="14728" y="47978"/>
                    <a:pt x="14882" y="47978"/>
                  </a:cubicBezTo>
                  <a:lnTo>
                    <a:pt x="14950" y="47978"/>
                  </a:lnTo>
                  <a:cubicBezTo>
                    <a:pt x="15002" y="47995"/>
                    <a:pt x="15053" y="47995"/>
                    <a:pt x="15104" y="47995"/>
                  </a:cubicBezTo>
                  <a:cubicBezTo>
                    <a:pt x="15190" y="47995"/>
                    <a:pt x="15275" y="47978"/>
                    <a:pt x="15361" y="47944"/>
                  </a:cubicBezTo>
                  <a:cubicBezTo>
                    <a:pt x="15429" y="47944"/>
                    <a:pt x="15480" y="47961"/>
                    <a:pt x="15531" y="47978"/>
                  </a:cubicBezTo>
                  <a:cubicBezTo>
                    <a:pt x="15583" y="47978"/>
                    <a:pt x="15634" y="47995"/>
                    <a:pt x="15685" y="47995"/>
                  </a:cubicBezTo>
                  <a:cubicBezTo>
                    <a:pt x="15788" y="47995"/>
                    <a:pt x="15907" y="47961"/>
                    <a:pt x="16010" y="47910"/>
                  </a:cubicBezTo>
                  <a:cubicBezTo>
                    <a:pt x="16078" y="47859"/>
                    <a:pt x="16146" y="47842"/>
                    <a:pt x="16232" y="47842"/>
                  </a:cubicBezTo>
                  <a:lnTo>
                    <a:pt x="16283" y="47842"/>
                  </a:lnTo>
                  <a:cubicBezTo>
                    <a:pt x="16437" y="47842"/>
                    <a:pt x="16608" y="47773"/>
                    <a:pt x="16727" y="47654"/>
                  </a:cubicBezTo>
                  <a:lnTo>
                    <a:pt x="16779" y="47602"/>
                  </a:lnTo>
                  <a:lnTo>
                    <a:pt x="16813" y="47568"/>
                  </a:lnTo>
                  <a:cubicBezTo>
                    <a:pt x="16813" y="47568"/>
                    <a:pt x="16830" y="47568"/>
                    <a:pt x="16830" y="47551"/>
                  </a:cubicBezTo>
                  <a:lnTo>
                    <a:pt x="16847" y="47534"/>
                  </a:lnTo>
                  <a:lnTo>
                    <a:pt x="16864" y="47534"/>
                  </a:lnTo>
                  <a:lnTo>
                    <a:pt x="16898" y="47517"/>
                  </a:lnTo>
                  <a:cubicBezTo>
                    <a:pt x="16984" y="47483"/>
                    <a:pt x="17052" y="47432"/>
                    <a:pt x="17120" y="47363"/>
                  </a:cubicBezTo>
                  <a:cubicBezTo>
                    <a:pt x="17257" y="47329"/>
                    <a:pt x="17394" y="47244"/>
                    <a:pt x="17479" y="47124"/>
                  </a:cubicBezTo>
                  <a:cubicBezTo>
                    <a:pt x="17496" y="47107"/>
                    <a:pt x="17496" y="47090"/>
                    <a:pt x="17513" y="47073"/>
                  </a:cubicBezTo>
                  <a:cubicBezTo>
                    <a:pt x="17650" y="47056"/>
                    <a:pt x="17770" y="47004"/>
                    <a:pt x="17872" y="46919"/>
                  </a:cubicBezTo>
                  <a:cubicBezTo>
                    <a:pt x="17889" y="46902"/>
                    <a:pt x="17923" y="46868"/>
                    <a:pt x="17941" y="46851"/>
                  </a:cubicBezTo>
                  <a:cubicBezTo>
                    <a:pt x="18111" y="46731"/>
                    <a:pt x="18214" y="46543"/>
                    <a:pt x="18197" y="46338"/>
                  </a:cubicBezTo>
                  <a:lnTo>
                    <a:pt x="18197" y="46287"/>
                  </a:lnTo>
                  <a:cubicBezTo>
                    <a:pt x="18197" y="46287"/>
                    <a:pt x="18197" y="46270"/>
                    <a:pt x="18197" y="46253"/>
                  </a:cubicBezTo>
                  <a:cubicBezTo>
                    <a:pt x="18214" y="46048"/>
                    <a:pt x="18128" y="45825"/>
                    <a:pt x="17958" y="45672"/>
                  </a:cubicBezTo>
                  <a:cubicBezTo>
                    <a:pt x="17941" y="45638"/>
                    <a:pt x="17923" y="45603"/>
                    <a:pt x="17906" y="45569"/>
                  </a:cubicBezTo>
                  <a:cubicBezTo>
                    <a:pt x="17889" y="45552"/>
                    <a:pt x="17872" y="45535"/>
                    <a:pt x="17872" y="45518"/>
                  </a:cubicBezTo>
                  <a:lnTo>
                    <a:pt x="17838" y="45450"/>
                  </a:lnTo>
                  <a:lnTo>
                    <a:pt x="17838" y="45381"/>
                  </a:lnTo>
                  <a:cubicBezTo>
                    <a:pt x="17821" y="45262"/>
                    <a:pt x="17838" y="45125"/>
                    <a:pt x="17889" y="45005"/>
                  </a:cubicBezTo>
                  <a:cubicBezTo>
                    <a:pt x="17889" y="44988"/>
                    <a:pt x="17906" y="44954"/>
                    <a:pt x="17906" y="44920"/>
                  </a:cubicBezTo>
                  <a:cubicBezTo>
                    <a:pt x="17923" y="44903"/>
                    <a:pt x="17941" y="44886"/>
                    <a:pt x="17958" y="44869"/>
                  </a:cubicBezTo>
                  <a:cubicBezTo>
                    <a:pt x="17975" y="44834"/>
                    <a:pt x="17992" y="44817"/>
                    <a:pt x="18009" y="44783"/>
                  </a:cubicBezTo>
                  <a:cubicBezTo>
                    <a:pt x="18094" y="44698"/>
                    <a:pt x="18146" y="44595"/>
                    <a:pt x="18163" y="44493"/>
                  </a:cubicBezTo>
                  <a:cubicBezTo>
                    <a:pt x="18299" y="44390"/>
                    <a:pt x="18402" y="44254"/>
                    <a:pt x="18436" y="44100"/>
                  </a:cubicBezTo>
                  <a:lnTo>
                    <a:pt x="18453" y="44083"/>
                  </a:lnTo>
                  <a:cubicBezTo>
                    <a:pt x="18624" y="43929"/>
                    <a:pt x="18709" y="43690"/>
                    <a:pt x="18658" y="43450"/>
                  </a:cubicBezTo>
                  <a:cubicBezTo>
                    <a:pt x="18641" y="43348"/>
                    <a:pt x="18624" y="43245"/>
                    <a:pt x="18590" y="43143"/>
                  </a:cubicBezTo>
                  <a:cubicBezTo>
                    <a:pt x="18573" y="43092"/>
                    <a:pt x="18556" y="43040"/>
                    <a:pt x="18521" y="42989"/>
                  </a:cubicBezTo>
                  <a:cubicBezTo>
                    <a:pt x="18556" y="42904"/>
                    <a:pt x="18556" y="42818"/>
                    <a:pt x="18573" y="42716"/>
                  </a:cubicBezTo>
                  <a:cubicBezTo>
                    <a:pt x="18607" y="42613"/>
                    <a:pt x="18624" y="42511"/>
                    <a:pt x="18607" y="42408"/>
                  </a:cubicBezTo>
                  <a:cubicBezTo>
                    <a:pt x="18607" y="42357"/>
                    <a:pt x="18607" y="42306"/>
                    <a:pt x="18607" y="42254"/>
                  </a:cubicBezTo>
                  <a:cubicBezTo>
                    <a:pt x="18607" y="42220"/>
                    <a:pt x="18607" y="42203"/>
                    <a:pt x="18607" y="42169"/>
                  </a:cubicBezTo>
                  <a:cubicBezTo>
                    <a:pt x="18624" y="42135"/>
                    <a:pt x="18641" y="42118"/>
                    <a:pt x="18641" y="42084"/>
                  </a:cubicBezTo>
                  <a:cubicBezTo>
                    <a:pt x="18675" y="41981"/>
                    <a:pt x="18744" y="41879"/>
                    <a:pt x="18829" y="41810"/>
                  </a:cubicBezTo>
                  <a:cubicBezTo>
                    <a:pt x="18966" y="41691"/>
                    <a:pt x="19051" y="41520"/>
                    <a:pt x="19068" y="41349"/>
                  </a:cubicBezTo>
                  <a:cubicBezTo>
                    <a:pt x="19137" y="41212"/>
                    <a:pt x="19154" y="41058"/>
                    <a:pt x="19137" y="40922"/>
                  </a:cubicBezTo>
                  <a:cubicBezTo>
                    <a:pt x="19137" y="40888"/>
                    <a:pt x="19154" y="40853"/>
                    <a:pt x="19188" y="40802"/>
                  </a:cubicBezTo>
                  <a:cubicBezTo>
                    <a:pt x="19273" y="40631"/>
                    <a:pt x="19290" y="40443"/>
                    <a:pt x="19239" y="40272"/>
                  </a:cubicBezTo>
                  <a:cubicBezTo>
                    <a:pt x="19222" y="40221"/>
                    <a:pt x="19222" y="40170"/>
                    <a:pt x="19239" y="40119"/>
                  </a:cubicBezTo>
                  <a:lnTo>
                    <a:pt x="19239" y="40102"/>
                  </a:lnTo>
                  <a:cubicBezTo>
                    <a:pt x="19307" y="39914"/>
                    <a:pt x="19273" y="39726"/>
                    <a:pt x="19188" y="39572"/>
                  </a:cubicBezTo>
                  <a:lnTo>
                    <a:pt x="19137" y="39521"/>
                  </a:lnTo>
                  <a:cubicBezTo>
                    <a:pt x="19137" y="39504"/>
                    <a:pt x="19119" y="39504"/>
                    <a:pt x="19119" y="39486"/>
                  </a:cubicBezTo>
                  <a:cubicBezTo>
                    <a:pt x="19119" y="39486"/>
                    <a:pt x="19102" y="39469"/>
                    <a:pt x="19102" y="39469"/>
                  </a:cubicBezTo>
                  <a:lnTo>
                    <a:pt x="19102" y="39452"/>
                  </a:lnTo>
                  <a:lnTo>
                    <a:pt x="19102" y="39418"/>
                  </a:lnTo>
                  <a:cubicBezTo>
                    <a:pt x="19085" y="39350"/>
                    <a:pt x="19051" y="39264"/>
                    <a:pt x="19000" y="39213"/>
                  </a:cubicBezTo>
                  <a:lnTo>
                    <a:pt x="19000" y="39196"/>
                  </a:lnTo>
                  <a:lnTo>
                    <a:pt x="19034" y="39162"/>
                  </a:lnTo>
                  <a:cubicBezTo>
                    <a:pt x="19154" y="39042"/>
                    <a:pt x="19222" y="38871"/>
                    <a:pt x="19222" y="38701"/>
                  </a:cubicBezTo>
                  <a:cubicBezTo>
                    <a:pt x="19290" y="38564"/>
                    <a:pt x="19325" y="38410"/>
                    <a:pt x="19290" y="38273"/>
                  </a:cubicBezTo>
                  <a:lnTo>
                    <a:pt x="19290" y="38256"/>
                  </a:lnTo>
                  <a:lnTo>
                    <a:pt x="19290" y="38188"/>
                  </a:lnTo>
                  <a:lnTo>
                    <a:pt x="19290" y="38085"/>
                  </a:lnTo>
                  <a:cubicBezTo>
                    <a:pt x="19325" y="37966"/>
                    <a:pt x="19342" y="37846"/>
                    <a:pt x="19325" y="37727"/>
                  </a:cubicBezTo>
                  <a:cubicBezTo>
                    <a:pt x="19393" y="37573"/>
                    <a:pt x="19393" y="37385"/>
                    <a:pt x="19342" y="37231"/>
                  </a:cubicBezTo>
                  <a:cubicBezTo>
                    <a:pt x="19307" y="37163"/>
                    <a:pt x="19273" y="37111"/>
                    <a:pt x="19239" y="37060"/>
                  </a:cubicBezTo>
                  <a:lnTo>
                    <a:pt x="19290" y="37026"/>
                  </a:lnTo>
                  <a:lnTo>
                    <a:pt x="19393" y="36958"/>
                  </a:lnTo>
                  <a:cubicBezTo>
                    <a:pt x="19495" y="36906"/>
                    <a:pt x="19564" y="36838"/>
                    <a:pt x="19615" y="36736"/>
                  </a:cubicBezTo>
                  <a:cubicBezTo>
                    <a:pt x="19718" y="36548"/>
                    <a:pt x="19735" y="36308"/>
                    <a:pt x="19649" y="36103"/>
                  </a:cubicBezTo>
                  <a:cubicBezTo>
                    <a:pt x="19598" y="35950"/>
                    <a:pt x="19512" y="35813"/>
                    <a:pt x="19427" y="35693"/>
                  </a:cubicBezTo>
                  <a:lnTo>
                    <a:pt x="19393" y="35642"/>
                  </a:lnTo>
                  <a:cubicBezTo>
                    <a:pt x="19393" y="35488"/>
                    <a:pt x="19359" y="35317"/>
                    <a:pt x="19307" y="35164"/>
                  </a:cubicBezTo>
                  <a:cubicBezTo>
                    <a:pt x="19359" y="35061"/>
                    <a:pt x="19393" y="34924"/>
                    <a:pt x="19393" y="34805"/>
                  </a:cubicBezTo>
                  <a:cubicBezTo>
                    <a:pt x="19393" y="34651"/>
                    <a:pt x="19359" y="34514"/>
                    <a:pt x="19307" y="34378"/>
                  </a:cubicBezTo>
                  <a:cubicBezTo>
                    <a:pt x="19273" y="34326"/>
                    <a:pt x="19256" y="34292"/>
                    <a:pt x="19222" y="34241"/>
                  </a:cubicBezTo>
                  <a:lnTo>
                    <a:pt x="19222" y="34224"/>
                  </a:lnTo>
                  <a:cubicBezTo>
                    <a:pt x="19325" y="33899"/>
                    <a:pt x="19205" y="33540"/>
                    <a:pt x="18949" y="33335"/>
                  </a:cubicBezTo>
                  <a:cubicBezTo>
                    <a:pt x="19085" y="33216"/>
                    <a:pt x="19171" y="33045"/>
                    <a:pt x="19188" y="32857"/>
                  </a:cubicBezTo>
                  <a:lnTo>
                    <a:pt x="19188" y="32840"/>
                  </a:lnTo>
                  <a:lnTo>
                    <a:pt x="19188" y="32669"/>
                  </a:lnTo>
                  <a:cubicBezTo>
                    <a:pt x="19359" y="32532"/>
                    <a:pt x="19461" y="32344"/>
                    <a:pt x="19478" y="32122"/>
                  </a:cubicBezTo>
                  <a:cubicBezTo>
                    <a:pt x="19478" y="32088"/>
                    <a:pt x="19478" y="32037"/>
                    <a:pt x="19478" y="31986"/>
                  </a:cubicBezTo>
                  <a:cubicBezTo>
                    <a:pt x="19564" y="31866"/>
                    <a:pt x="19615" y="31729"/>
                    <a:pt x="19615" y="31576"/>
                  </a:cubicBezTo>
                  <a:cubicBezTo>
                    <a:pt x="19598" y="31507"/>
                    <a:pt x="19581" y="31456"/>
                    <a:pt x="19564" y="31388"/>
                  </a:cubicBezTo>
                  <a:cubicBezTo>
                    <a:pt x="19581" y="31251"/>
                    <a:pt x="19615" y="31114"/>
                    <a:pt x="19666" y="30978"/>
                  </a:cubicBezTo>
                  <a:cubicBezTo>
                    <a:pt x="19700" y="30875"/>
                    <a:pt x="19700" y="30773"/>
                    <a:pt x="19700" y="30670"/>
                  </a:cubicBezTo>
                  <a:cubicBezTo>
                    <a:pt x="19718" y="30636"/>
                    <a:pt x="19735" y="30619"/>
                    <a:pt x="19735" y="30619"/>
                  </a:cubicBezTo>
                  <a:cubicBezTo>
                    <a:pt x="19854" y="30448"/>
                    <a:pt x="19888" y="30243"/>
                    <a:pt x="19837" y="30055"/>
                  </a:cubicBezTo>
                  <a:cubicBezTo>
                    <a:pt x="19923" y="29918"/>
                    <a:pt x="19940" y="29764"/>
                    <a:pt x="19923" y="29611"/>
                  </a:cubicBezTo>
                  <a:cubicBezTo>
                    <a:pt x="19871" y="29423"/>
                    <a:pt x="19752" y="29235"/>
                    <a:pt x="19564" y="29149"/>
                  </a:cubicBezTo>
                  <a:cubicBezTo>
                    <a:pt x="19564" y="29098"/>
                    <a:pt x="19547" y="29047"/>
                    <a:pt x="19530" y="28996"/>
                  </a:cubicBezTo>
                  <a:cubicBezTo>
                    <a:pt x="19547" y="28927"/>
                    <a:pt x="19564" y="28859"/>
                    <a:pt x="19581" y="28791"/>
                  </a:cubicBezTo>
                  <a:cubicBezTo>
                    <a:pt x="19683" y="28654"/>
                    <a:pt x="19718" y="28466"/>
                    <a:pt x="19666" y="28295"/>
                  </a:cubicBezTo>
                  <a:cubicBezTo>
                    <a:pt x="19649" y="28192"/>
                    <a:pt x="19649" y="28090"/>
                    <a:pt x="19666" y="27987"/>
                  </a:cubicBezTo>
                  <a:cubicBezTo>
                    <a:pt x="19700" y="27782"/>
                    <a:pt x="19632" y="27577"/>
                    <a:pt x="19495" y="27424"/>
                  </a:cubicBezTo>
                  <a:cubicBezTo>
                    <a:pt x="19495" y="27355"/>
                    <a:pt x="19478" y="27287"/>
                    <a:pt x="19461" y="27219"/>
                  </a:cubicBezTo>
                  <a:lnTo>
                    <a:pt x="19461" y="27082"/>
                  </a:lnTo>
                  <a:cubicBezTo>
                    <a:pt x="19461" y="27014"/>
                    <a:pt x="19478" y="26945"/>
                    <a:pt x="19512" y="26877"/>
                  </a:cubicBezTo>
                  <a:cubicBezTo>
                    <a:pt x="19547" y="26809"/>
                    <a:pt x="19564" y="26723"/>
                    <a:pt x="19581" y="26638"/>
                  </a:cubicBezTo>
                  <a:lnTo>
                    <a:pt x="19581" y="26552"/>
                  </a:lnTo>
                  <a:lnTo>
                    <a:pt x="19598" y="26210"/>
                  </a:lnTo>
                  <a:cubicBezTo>
                    <a:pt x="19718" y="26108"/>
                    <a:pt x="19786" y="25937"/>
                    <a:pt x="19803" y="25766"/>
                  </a:cubicBezTo>
                  <a:cubicBezTo>
                    <a:pt x="19940" y="25595"/>
                    <a:pt x="19991" y="25373"/>
                    <a:pt x="19974" y="25151"/>
                  </a:cubicBezTo>
                  <a:cubicBezTo>
                    <a:pt x="19974" y="25117"/>
                    <a:pt x="19974" y="25083"/>
                    <a:pt x="19974" y="25049"/>
                  </a:cubicBezTo>
                  <a:cubicBezTo>
                    <a:pt x="20076" y="24758"/>
                    <a:pt x="20076" y="24451"/>
                    <a:pt x="19974" y="24160"/>
                  </a:cubicBezTo>
                  <a:cubicBezTo>
                    <a:pt x="20008" y="23904"/>
                    <a:pt x="19940" y="23630"/>
                    <a:pt x="19803" y="23408"/>
                  </a:cubicBezTo>
                  <a:cubicBezTo>
                    <a:pt x="19803" y="23357"/>
                    <a:pt x="19820" y="23306"/>
                    <a:pt x="19820" y="23237"/>
                  </a:cubicBezTo>
                  <a:cubicBezTo>
                    <a:pt x="19923" y="23084"/>
                    <a:pt x="19991" y="22930"/>
                    <a:pt x="20025" y="22742"/>
                  </a:cubicBezTo>
                  <a:cubicBezTo>
                    <a:pt x="20093" y="22520"/>
                    <a:pt x="20093" y="22298"/>
                    <a:pt x="20059" y="22076"/>
                  </a:cubicBezTo>
                  <a:lnTo>
                    <a:pt x="20230" y="22076"/>
                  </a:lnTo>
                  <a:cubicBezTo>
                    <a:pt x="20384" y="22059"/>
                    <a:pt x="20521" y="22007"/>
                    <a:pt x="20657" y="21922"/>
                  </a:cubicBezTo>
                  <a:lnTo>
                    <a:pt x="20674" y="0"/>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48" name="Google Shape;1828;p70"/>
            <p:cNvGrpSpPr/>
            <p:nvPr/>
          </p:nvGrpSpPr>
          <p:grpSpPr>
            <a:xfrm>
              <a:off x="-751900" y="2916975"/>
              <a:ext cx="516875" cy="1126000"/>
              <a:chOff x="-751900" y="2916975"/>
              <a:chExt cx="516875" cy="1126000"/>
            </a:xfrm>
          </p:grpSpPr>
          <p:sp>
            <p:nvSpPr>
              <p:cNvPr id="1049113" name="Google Shape;1829;p70"/>
              <p:cNvSpPr/>
              <p:nvPr/>
            </p:nvSpPr>
            <p:spPr>
              <a:xfrm>
                <a:off x="-751900" y="291697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4" name="Google Shape;1830;p70"/>
              <p:cNvSpPr/>
              <p:nvPr/>
            </p:nvSpPr>
            <p:spPr>
              <a:xfrm>
                <a:off x="-751900" y="29870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5" name="Google Shape;1831;p70"/>
              <p:cNvSpPr/>
              <p:nvPr/>
            </p:nvSpPr>
            <p:spPr>
              <a:xfrm>
                <a:off x="-751900" y="30575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6" name="Google Shape;1832;p70"/>
              <p:cNvSpPr/>
              <p:nvPr/>
            </p:nvSpPr>
            <p:spPr>
              <a:xfrm>
                <a:off x="-751900" y="3128000"/>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7" name="Google Shape;1833;p70"/>
              <p:cNvSpPr/>
              <p:nvPr/>
            </p:nvSpPr>
            <p:spPr>
              <a:xfrm>
                <a:off x="-751900" y="3198475"/>
                <a:ext cx="516875"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8" name="Google Shape;1834;p70"/>
              <p:cNvSpPr/>
              <p:nvPr/>
            </p:nvSpPr>
            <p:spPr>
              <a:xfrm>
                <a:off x="-751900" y="3268525"/>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9" name="Google Shape;1835;p70"/>
              <p:cNvSpPr/>
              <p:nvPr/>
            </p:nvSpPr>
            <p:spPr>
              <a:xfrm>
                <a:off x="-751900" y="3339000"/>
                <a:ext cx="516875"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0" name="Google Shape;1836;p70"/>
              <p:cNvSpPr/>
              <p:nvPr/>
            </p:nvSpPr>
            <p:spPr>
              <a:xfrm>
                <a:off x="-751900" y="3409475"/>
                <a:ext cx="499922"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1" name="Google Shape;1837;p70"/>
              <p:cNvSpPr/>
              <p:nvPr/>
            </p:nvSpPr>
            <p:spPr>
              <a:xfrm>
                <a:off x="-751900" y="3479975"/>
                <a:ext cx="499922"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2" name="Google Shape;1838;p70"/>
              <p:cNvSpPr/>
              <p:nvPr/>
            </p:nvSpPr>
            <p:spPr>
              <a:xfrm>
                <a:off x="-751900" y="3550450"/>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3" name="Google Shape;1839;p70"/>
              <p:cNvSpPr/>
              <p:nvPr/>
            </p:nvSpPr>
            <p:spPr>
              <a:xfrm>
                <a:off x="-751900" y="3620925"/>
                <a:ext cx="489946"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4" name="Google Shape;1840;p70"/>
              <p:cNvSpPr/>
              <p:nvPr/>
            </p:nvSpPr>
            <p:spPr>
              <a:xfrm>
                <a:off x="-751900" y="3690975"/>
                <a:ext cx="478471" cy="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5" name="Google Shape;1841;p70"/>
              <p:cNvSpPr/>
              <p:nvPr/>
            </p:nvSpPr>
            <p:spPr>
              <a:xfrm>
                <a:off x="-751900" y="3761475"/>
                <a:ext cx="489946"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6" name="Google Shape;1842;p70"/>
              <p:cNvSpPr/>
              <p:nvPr/>
            </p:nvSpPr>
            <p:spPr>
              <a:xfrm>
                <a:off x="-751900" y="3831950"/>
                <a:ext cx="478471"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7" name="Google Shape;1843;p70"/>
              <p:cNvSpPr/>
              <p:nvPr/>
            </p:nvSpPr>
            <p:spPr>
              <a:xfrm>
                <a:off x="-751900" y="3902425"/>
                <a:ext cx="462603" cy="25"/>
              </a:xfrm>
              <a:custGeom>
                <a:avLst/>
                <a:ahLst/>
                <a:rect l="l" t="t" r="r" b="b"/>
                <a:pathLst>
                  <a:path w="20675" h="1" fill="none" extrusionOk="0">
                    <a:moveTo>
                      <a:pt x="20674" y="0"/>
                    </a:moveTo>
                    <a:lnTo>
                      <a:pt x="0" y="0"/>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8" name="Google Shape;1844;p70"/>
              <p:cNvSpPr/>
              <p:nvPr/>
            </p:nvSpPr>
            <p:spPr>
              <a:xfrm>
                <a:off x="-751900" y="3972475"/>
                <a:ext cx="442290" cy="4925"/>
              </a:xfrm>
              <a:custGeom>
                <a:avLst/>
                <a:ahLst/>
                <a:rect l="l" t="t" r="r" b="b"/>
                <a:pathLst>
                  <a:path w="20675" h="1" fill="none" extrusionOk="0">
                    <a:moveTo>
                      <a:pt x="20674" y="1"/>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9" name="Google Shape;1845;p70"/>
              <p:cNvSpPr/>
              <p:nvPr/>
            </p:nvSpPr>
            <p:spPr>
              <a:xfrm>
                <a:off x="-273450" y="2916975"/>
                <a:ext cx="11500" cy="590362"/>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0" name="Google Shape;1846;p70"/>
              <p:cNvSpPr/>
              <p:nvPr/>
            </p:nvSpPr>
            <p:spPr>
              <a:xfrm>
                <a:off x="-327325" y="2916975"/>
                <a:ext cx="25" cy="1126000"/>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1" name="Google Shape;1847;p70"/>
              <p:cNvSpPr/>
              <p:nvPr/>
            </p:nvSpPr>
            <p:spPr>
              <a:xfrm>
                <a:off x="-39310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2" name="Google Shape;1848;p70"/>
              <p:cNvSpPr/>
              <p:nvPr/>
            </p:nvSpPr>
            <p:spPr>
              <a:xfrm>
                <a:off x="-458450" y="2916975"/>
                <a:ext cx="25" cy="1126000"/>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3" name="Google Shape;1849;p70"/>
              <p:cNvSpPr/>
              <p:nvPr/>
            </p:nvSpPr>
            <p:spPr>
              <a:xfrm>
                <a:off x="-523800" y="2916975"/>
                <a:ext cx="25" cy="1093233"/>
              </a:xfrm>
              <a:custGeom>
                <a:avLst/>
                <a:ahLst/>
                <a:rect l="l" t="t" r="r" b="b"/>
                <a:pathLst>
                  <a:path w="1" h="45040" fill="none" extrusionOk="0">
                    <a:moveTo>
                      <a:pt x="0" y="45040"/>
                    </a:moveTo>
                    <a:lnTo>
                      <a:pt x="0"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4" name="Google Shape;1850;p70"/>
              <p:cNvSpPr/>
              <p:nvPr/>
            </p:nvSpPr>
            <p:spPr>
              <a:xfrm>
                <a:off x="-58960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5" name="Google Shape;1851;p70"/>
              <p:cNvSpPr/>
              <p:nvPr/>
            </p:nvSpPr>
            <p:spPr>
              <a:xfrm>
                <a:off x="-654950" y="2916975"/>
                <a:ext cx="25" cy="1093233"/>
              </a:xfrm>
              <a:custGeom>
                <a:avLst/>
                <a:ahLst/>
                <a:rect l="l" t="t" r="r" b="b"/>
                <a:pathLst>
                  <a:path w="1" h="45040" fill="none" extrusionOk="0">
                    <a:moveTo>
                      <a:pt x="1" y="45040"/>
                    </a:moveTo>
                    <a:lnTo>
                      <a:pt x="1" y="1"/>
                    </a:lnTo>
                  </a:path>
                </a:pathLst>
              </a:custGeom>
              <a:noFill/>
              <a:ln w="2575"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249" name="Google Shape;1852;p70"/>
          <p:cNvGrpSpPr/>
          <p:nvPr/>
        </p:nvGrpSpPr>
        <p:grpSpPr>
          <a:xfrm rot="1010945">
            <a:off x="5150516" y="1950985"/>
            <a:ext cx="2767894" cy="2853054"/>
            <a:chOff x="1154976" y="632775"/>
            <a:chExt cx="2502430" cy="3877954"/>
          </a:xfrm>
        </p:grpSpPr>
        <p:sp>
          <p:nvSpPr>
            <p:cNvPr id="1049136" name="Google Shape;1853;p70"/>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7" name="Google Shape;1854;p70"/>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38" name="Google Shape;1855;p70"/>
          <p:cNvSpPr/>
          <p:nvPr/>
        </p:nvSpPr>
        <p:spPr>
          <a:xfrm>
            <a:off x="2257950" y="1042600"/>
            <a:ext cx="4628091" cy="2897579"/>
          </a:xfrm>
          <a:custGeom>
            <a:avLst/>
            <a:ahLst/>
            <a:rect l="l" t="t" r="r" b="b"/>
            <a:pathLst>
              <a:path w="29423" h="26963" extrusionOk="0">
                <a:moveTo>
                  <a:pt x="35" y="24075"/>
                </a:moveTo>
                <a:cubicBezTo>
                  <a:pt x="120" y="24126"/>
                  <a:pt x="223" y="24177"/>
                  <a:pt x="308" y="24228"/>
                </a:cubicBezTo>
                <a:cubicBezTo>
                  <a:pt x="445" y="24382"/>
                  <a:pt x="616" y="24519"/>
                  <a:pt x="803" y="24604"/>
                </a:cubicBezTo>
                <a:cubicBezTo>
                  <a:pt x="923" y="24673"/>
                  <a:pt x="1043" y="24707"/>
                  <a:pt x="1179" y="24741"/>
                </a:cubicBezTo>
                <a:cubicBezTo>
                  <a:pt x="1179" y="24758"/>
                  <a:pt x="1179" y="24758"/>
                  <a:pt x="1179" y="24775"/>
                </a:cubicBezTo>
                <a:cubicBezTo>
                  <a:pt x="1214" y="24843"/>
                  <a:pt x="1265" y="24895"/>
                  <a:pt x="1350" y="24912"/>
                </a:cubicBezTo>
                <a:cubicBezTo>
                  <a:pt x="1555" y="24929"/>
                  <a:pt x="1709" y="24861"/>
                  <a:pt x="1897" y="24878"/>
                </a:cubicBezTo>
                <a:cubicBezTo>
                  <a:pt x="1931" y="24861"/>
                  <a:pt x="1965" y="24861"/>
                  <a:pt x="2000" y="24843"/>
                </a:cubicBezTo>
                <a:lnTo>
                  <a:pt x="2000" y="24792"/>
                </a:lnTo>
                <a:cubicBezTo>
                  <a:pt x="2136" y="24741"/>
                  <a:pt x="2273" y="24724"/>
                  <a:pt x="2410" y="24741"/>
                </a:cubicBezTo>
                <a:cubicBezTo>
                  <a:pt x="2563" y="24741"/>
                  <a:pt x="2717" y="24707"/>
                  <a:pt x="2837" y="24621"/>
                </a:cubicBezTo>
                <a:cubicBezTo>
                  <a:pt x="2854" y="24621"/>
                  <a:pt x="2854" y="24604"/>
                  <a:pt x="2854" y="24604"/>
                </a:cubicBezTo>
                <a:lnTo>
                  <a:pt x="3606" y="24861"/>
                </a:lnTo>
                <a:lnTo>
                  <a:pt x="3606" y="24878"/>
                </a:lnTo>
                <a:lnTo>
                  <a:pt x="3606" y="25083"/>
                </a:lnTo>
                <a:cubicBezTo>
                  <a:pt x="3606" y="25100"/>
                  <a:pt x="3623" y="25117"/>
                  <a:pt x="3623" y="25117"/>
                </a:cubicBezTo>
                <a:cubicBezTo>
                  <a:pt x="3657" y="25134"/>
                  <a:pt x="3708" y="25151"/>
                  <a:pt x="3725" y="25151"/>
                </a:cubicBezTo>
                <a:cubicBezTo>
                  <a:pt x="3776" y="25134"/>
                  <a:pt x="3845" y="25100"/>
                  <a:pt x="3896" y="25049"/>
                </a:cubicBezTo>
                <a:cubicBezTo>
                  <a:pt x="3947" y="24997"/>
                  <a:pt x="3999" y="25014"/>
                  <a:pt x="4084" y="25083"/>
                </a:cubicBezTo>
                <a:cubicBezTo>
                  <a:pt x="4101" y="25100"/>
                  <a:pt x="4135" y="25100"/>
                  <a:pt x="4135" y="25100"/>
                </a:cubicBezTo>
                <a:cubicBezTo>
                  <a:pt x="4187" y="24980"/>
                  <a:pt x="4426" y="25117"/>
                  <a:pt x="4511" y="25049"/>
                </a:cubicBezTo>
                <a:cubicBezTo>
                  <a:pt x="4562" y="24997"/>
                  <a:pt x="4614" y="24980"/>
                  <a:pt x="4682" y="24997"/>
                </a:cubicBezTo>
                <a:cubicBezTo>
                  <a:pt x="4819" y="25031"/>
                  <a:pt x="4870" y="24963"/>
                  <a:pt x="4973" y="24929"/>
                </a:cubicBezTo>
                <a:lnTo>
                  <a:pt x="5143" y="24895"/>
                </a:lnTo>
                <a:lnTo>
                  <a:pt x="5195" y="24912"/>
                </a:lnTo>
                <a:cubicBezTo>
                  <a:pt x="5263" y="24963"/>
                  <a:pt x="5348" y="24997"/>
                  <a:pt x="5348" y="25066"/>
                </a:cubicBezTo>
                <a:cubicBezTo>
                  <a:pt x="5365" y="25134"/>
                  <a:pt x="5331" y="25168"/>
                  <a:pt x="5280" y="25168"/>
                </a:cubicBezTo>
                <a:cubicBezTo>
                  <a:pt x="5178" y="25168"/>
                  <a:pt x="5092" y="25168"/>
                  <a:pt x="5075" y="25271"/>
                </a:cubicBezTo>
                <a:cubicBezTo>
                  <a:pt x="5007" y="25271"/>
                  <a:pt x="4921" y="25271"/>
                  <a:pt x="4836" y="25271"/>
                </a:cubicBezTo>
                <a:cubicBezTo>
                  <a:pt x="4819" y="25271"/>
                  <a:pt x="4836" y="25322"/>
                  <a:pt x="4836" y="25356"/>
                </a:cubicBezTo>
                <a:cubicBezTo>
                  <a:pt x="4887" y="25407"/>
                  <a:pt x="4819" y="25373"/>
                  <a:pt x="4887" y="25390"/>
                </a:cubicBezTo>
                <a:cubicBezTo>
                  <a:pt x="4990" y="25424"/>
                  <a:pt x="5092" y="25459"/>
                  <a:pt x="5212" y="25476"/>
                </a:cubicBezTo>
                <a:cubicBezTo>
                  <a:pt x="5280" y="25493"/>
                  <a:pt x="5331" y="25493"/>
                  <a:pt x="5348" y="25441"/>
                </a:cubicBezTo>
                <a:cubicBezTo>
                  <a:pt x="5365" y="25407"/>
                  <a:pt x="5417" y="25390"/>
                  <a:pt x="5485" y="25390"/>
                </a:cubicBezTo>
                <a:cubicBezTo>
                  <a:pt x="5605" y="25424"/>
                  <a:pt x="5724" y="25459"/>
                  <a:pt x="5741" y="25322"/>
                </a:cubicBezTo>
                <a:cubicBezTo>
                  <a:pt x="5827" y="25322"/>
                  <a:pt x="5946" y="25356"/>
                  <a:pt x="5998" y="25305"/>
                </a:cubicBezTo>
                <a:cubicBezTo>
                  <a:pt x="6032" y="25271"/>
                  <a:pt x="6100" y="25322"/>
                  <a:pt x="6134" y="25356"/>
                </a:cubicBezTo>
                <a:cubicBezTo>
                  <a:pt x="6186" y="25407"/>
                  <a:pt x="6186" y="25441"/>
                  <a:pt x="6169" y="25476"/>
                </a:cubicBezTo>
                <a:cubicBezTo>
                  <a:pt x="6117" y="25544"/>
                  <a:pt x="6186" y="25647"/>
                  <a:pt x="6305" y="25681"/>
                </a:cubicBezTo>
                <a:cubicBezTo>
                  <a:pt x="6356" y="25698"/>
                  <a:pt x="6408" y="25715"/>
                  <a:pt x="6459" y="25732"/>
                </a:cubicBezTo>
                <a:cubicBezTo>
                  <a:pt x="6544" y="25800"/>
                  <a:pt x="6647" y="25817"/>
                  <a:pt x="6749" y="25766"/>
                </a:cubicBezTo>
                <a:cubicBezTo>
                  <a:pt x="6835" y="25749"/>
                  <a:pt x="6903" y="25715"/>
                  <a:pt x="6972" y="25681"/>
                </a:cubicBezTo>
                <a:cubicBezTo>
                  <a:pt x="7006" y="25664"/>
                  <a:pt x="7040" y="25629"/>
                  <a:pt x="7074" y="25647"/>
                </a:cubicBezTo>
                <a:cubicBezTo>
                  <a:pt x="7262" y="25766"/>
                  <a:pt x="7330" y="25681"/>
                  <a:pt x="7450" y="25681"/>
                </a:cubicBezTo>
                <a:cubicBezTo>
                  <a:pt x="7604" y="25681"/>
                  <a:pt x="7604" y="25612"/>
                  <a:pt x="7467" y="25407"/>
                </a:cubicBezTo>
                <a:cubicBezTo>
                  <a:pt x="7518" y="25407"/>
                  <a:pt x="7570" y="25373"/>
                  <a:pt x="7621" y="25339"/>
                </a:cubicBezTo>
                <a:cubicBezTo>
                  <a:pt x="7672" y="25288"/>
                  <a:pt x="7740" y="25322"/>
                  <a:pt x="7809" y="25424"/>
                </a:cubicBezTo>
                <a:cubicBezTo>
                  <a:pt x="7843" y="25459"/>
                  <a:pt x="7860" y="25510"/>
                  <a:pt x="7894" y="25561"/>
                </a:cubicBezTo>
                <a:cubicBezTo>
                  <a:pt x="7963" y="25527"/>
                  <a:pt x="8099" y="25647"/>
                  <a:pt x="8133" y="25578"/>
                </a:cubicBezTo>
                <a:cubicBezTo>
                  <a:pt x="8151" y="25561"/>
                  <a:pt x="8133" y="25544"/>
                  <a:pt x="8133" y="25510"/>
                </a:cubicBezTo>
                <a:cubicBezTo>
                  <a:pt x="8219" y="25510"/>
                  <a:pt x="8321" y="25578"/>
                  <a:pt x="8424" y="25612"/>
                </a:cubicBezTo>
                <a:lnTo>
                  <a:pt x="8441" y="25612"/>
                </a:lnTo>
                <a:cubicBezTo>
                  <a:pt x="8475" y="25664"/>
                  <a:pt x="8526" y="25698"/>
                  <a:pt x="8578" y="25732"/>
                </a:cubicBezTo>
                <a:cubicBezTo>
                  <a:pt x="8731" y="25817"/>
                  <a:pt x="8902" y="25869"/>
                  <a:pt x="9090" y="25886"/>
                </a:cubicBezTo>
                <a:cubicBezTo>
                  <a:pt x="9193" y="25920"/>
                  <a:pt x="9278" y="25937"/>
                  <a:pt x="9381" y="25937"/>
                </a:cubicBezTo>
                <a:cubicBezTo>
                  <a:pt x="9415" y="25954"/>
                  <a:pt x="9449" y="25971"/>
                  <a:pt x="9483" y="25988"/>
                </a:cubicBezTo>
                <a:cubicBezTo>
                  <a:pt x="9517" y="26074"/>
                  <a:pt x="9552" y="26125"/>
                  <a:pt x="9603" y="26193"/>
                </a:cubicBezTo>
                <a:cubicBezTo>
                  <a:pt x="9928" y="26210"/>
                  <a:pt x="10218" y="26330"/>
                  <a:pt x="10440" y="26552"/>
                </a:cubicBezTo>
                <a:cubicBezTo>
                  <a:pt x="10491" y="26552"/>
                  <a:pt x="10526" y="26535"/>
                  <a:pt x="10560" y="26535"/>
                </a:cubicBezTo>
                <a:cubicBezTo>
                  <a:pt x="10628" y="26535"/>
                  <a:pt x="10679" y="26501"/>
                  <a:pt x="10696" y="26450"/>
                </a:cubicBezTo>
                <a:lnTo>
                  <a:pt x="10696" y="26415"/>
                </a:lnTo>
                <a:cubicBezTo>
                  <a:pt x="10748" y="26381"/>
                  <a:pt x="10799" y="26364"/>
                  <a:pt x="10833" y="26330"/>
                </a:cubicBezTo>
                <a:lnTo>
                  <a:pt x="10833" y="26330"/>
                </a:lnTo>
                <a:cubicBezTo>
                  <a:pt x="10884" y="26279"/>
                  <a:pt x="10953" y="26245"/>
                  <a:pt x="11021" y="26193"/>
                </a:cubicBezTo>
                <a:lnTo>
                  <a:pt x="11004" y="26159"/>
                </a:lnTo>
                <a:cubicBezTo>
                  <a:pt x="11038" y="26125"/>
                  <a:pt x="11072" y="26074"/>
                  <a:pt x="11072" y="26022"/>
                </a:cubicBezTo>
                <a:cubicBezTo>
                  <a:pt x="11158" y="26057"/>
                  <a:pt x="11226" y="26074"/>
                  <a:pt x="11311" y="26091"/>
                </a:cubicBezTo>
                <a:cubicBezTo>
                  <a:pt x="11534" y="26040"/>
                  <a:pt x="11790" y="26040"/>
                  <a:pt x="12012" y="26091"/>
                </a:cubicBezTo>
                <a:cubicBezTo>
                  <a:pt x="12012" y="26091"/>
                  <a:pt x="12012" y="26074"/>
                  <a:pt x="12012" y="26074"/>
                </a:cubicBezTo>
                <a:lnTo>
                  <a:pt x="12217" y="26108"/>
                </a:lnTo>
                <a:lnTo>
                  <a:pt x="12320" y="26210"/>
                </a:lnTo>
                <a:cubicBezTo>
                  <a:pt x="12371" y="26245"/>
                  <a:pt x="12422" y="26279"/>
                  <a:pt x="12473" y="26330"/>
                </a:cubicBezTo>
                <a:cubicBezTo>
                  <a:pt x="12490" y="26330"/>
                  <a:pt x="12508" y="26313"/>
                  <a:pt x="12508" y="26313"/>
                </a:cubicBezTo>
                <a:cubicBezTo>
                  <a:pt x="12542" y="26296"/>
                  <a:pt x="12559" y="26262"/>
                  <a:pt x="12576" y="26245"/>
                </a:cubicBezTo>
                <a:cubicBezTo>
                  <a:pt x="12610" y="26227"/>
                  <a:pt x="12695" y="26245"/>
                  <a:pt x="12747" y="26296"/>
                </a:cubicBezTo>
                <a:cubicBezTo>
                  <a:pt x="12798" y="26330"/>
                  <a:pt x="12832" y="26381"/>
                  <a:pt x="12832" y="26432"/>
                </a:cubicBezTo>
                <a:cubicBezTo>
                  <a:pt x="12849" y="26450"/>
                  <a:pt x="12849" y="26467"/>
                  <a:pt x="12849" y="26467"/>
                </a:cubicBezTo>
                <a:cubicBezTo>
                  <a:pt x="12883" y="26569"/>
                  <a:pt x="12901" y="26586"/>
                  <a:pt x="12986" y="26586"/>
                </a:cubicBezTo>
                <a:cubicBezTo>
                  <a:pt x="13071" y="26586"/>
                  <a:pt x="13140" y="26620"/>
                  <a:pt x="13191" y="26689"/>
                </a:cubicBezTo>
                <a:lnTo>
                  <a:pt x="13276" y="26774"/>
                </a:lnTo>
                <a:cubicBezTo>
                  <a:pt x="13328" y="26757"/>
                  <a:pt x="13379" y="26740"/>
                  <a:pt x="13430" y="26723"/>
                </a:cubicBezTo>
                <a:cubicBezTo>
                  <a:pt x="13447" y="26706"/>
                  <a:pt x="13464" y="26672"/>
                  <a:pt x="13481" y="26620"/>
                </a:cubicBezTo>
                <a:cubicBezTo>
                  <a:pt x="13481" y="26569"/>
                  <a:pt x="13481" y="26501"/>
                  <a:pt x="13481" y="26432"/>
                </a:cubicBezTo>
                <a:lnTo>
                  <a:pt x="13857" y="26398"/>
                </a:lnTo>
                <a:cubicBezTo>
                  <a:pt x="13909" y="26501"/>
                  <a:pt x="13960" y="26603"/>
                  <a:pt x="14079" y="26586"/>
                </a:cubicBezTo>
                <a:cubicBezTo>
                  <a:pt x="14148" y="26569"/>
                  <a:pt x="14233" y="26586"/>
                  <a:pt x="14302" y="26603"/>
                </a:cubicBezTo>
                <a:cubicBezTo>
                  <a:pt x="14404" y="26586"/>
                  <a:pt x="14490" y="26586"/>
                  <a:pt x="14592" y="26586"/>
                </a:cubicBezTo>
                <a:cubicBezTo>
                  <a:pt x="14592" y="26569"/>
                  <a:pt x="14609" y="26552"/>
                  <a:pt x="14609" y="26535"/>
                </a:cubicBezTo>
                <a:cubicBezTo>
                  <a:pt x="14643" y="26552"/>
                  <a:pt x="14695" y="26569"/>
                  <a:pt x="14729" y="26586"/>
                </a:cubicBezTo>
                <a:cubicBezTo>
                  <a:pt x="14797" y="26586"/>
                  <a:pt x="14865" y="26603"/>
                  <a:pt x="14917" y="26603"/>
                </a:cubicBezTo>
                <a:lnTo>
                  <a:pt x="14883" y="26620"/>
                </a:lnTo>
                <a:cubicBezTo>
                  <a:pt x="15105" y="26672"/>
                  <a:pt x="15293" y="26774"/>
                  <a:pt x="15463" y="26928"/>
                </a:cubicBezTo>
                <a:cubicBezTo>
                  <a:pt x="15532" y="26911"/>
                  <a:pt x="15600" y="26928"/>
                  <a:pt x="15686" y="26945"/>
                </a:cubicBezTo>
                <a:cubicBezTo>
                  <a:pt x="15703" y="26928"/>
                  <a:pt x="15737" y="26928"/>
                  <a:pt x="15754" y="26911"/>
                </a:cubicBezTo>
                <a:cubicBezTo>
                  <a:pt x="15925" y="26894"/>
                  <a:pt x="16079" y="26911"/>
                  <a:pt x="16215" y="26962"/>
                </a:cubicBezTo>
                <a:cubicBezTo>
                  <a:pt x="16386" y="26860"/>
                  <a:pt x="16574" y="26808"/>
                  <a:pt x="16762" y="26808"/>
                </a:cubicBezTo>
                <a:lnTo>
                  <a:pt x="16796" y="26808"/>
                </a:lnTo>
                <a:lnTo>
                  <a:pt x="16865" y="26808"/>
                </a:lnTo>
                <a:cubicBezTo>
                  <a:pt x="16899" y="26757"/>
                  <a:pt x="16933" y="26723"/>
                  <a:pt x="16967" y="26706"/>
                </a:cubicBezTo>
                <a:cubicBezTo>
                  <a:pt x="17001" y="26655"/>
                  <a:pt x="17052" y="26638"/>
                  <a:pt x="17104" y="26603"/>
                </a:cubicBezTo>
                <a:lnTo>
                  <a:pt x="17104" y="26603"/>
                </a:lnTo>
                <a:lnTo>
                  <a:pt x="17155" y="26586"/>
                </a:lnTo>
                <a:cubicBezTo>
                  <a:pt x="17138" y="26569"/>
                  <a:pt x="17138" y="26552"/>
                  <a:pt x="17138" y="26535"/>
                </a:cubicBezTo>
                <a:cubicBezTo>
                  <a:pt x="17138" y="26467"/>
                  <a:pt x="17172" y="26398"/>
                  <a:pt x="17223" y="26347"/>
                </a:cubicBezTo>
                <a:cubicBezTo>
                  <a:pt x="17240" y="26313"/>
                  <a:pt x="17292" y="26347"/>
                  <a:pt x="17326" y="26347"/>
                </a:cubicBezTo>
                <a:cubicBezTo>
                  <a:pt x="17360" y="26364"/>
                  <a:pt x="17411" y="26381"/>
                  <a:pt x="17445" y="26381"/>
                </a:cubicBezTo>
                <a:cubicBezTo>
                  <a:pt x="17497" y="26381"/>
                  <a:pt x="17514" y="26330"/>
                  <a:pt x="17497" y="26279"/>
                </a:cubicBezTo>
                <a:cubicBezTo>
                  <a:pt x="17480" y="26245"/>
                  <a:pt x="17463" y="26142"/>
                  <a:pt x="17445" y="26091"/>
                </a:cubicBezTo>
                <a:lnTo>
                  <a:pt x="17907" y="26040"/>
                </a:lnTo>
                <a:cubicBezTo>
                  <a:pt x="17941" y="26074"/>
                  <a:pt x="17958" y="26125"/>
                  <a:pt x="17975" y="26176"/>
                </a:cubicBezTo>
                <a:cubicBezTo>
                  <a:pt x="17975" y="26245"/>
                  <a:pt x="17975" y="26296"/>
                  <a:pt x="17975" y="26364"/>
                </a:cubicBezTo>
                <a:cubicBezTo>
                  <a:pt x="17975" y="26398"/>
                  <a:pt x="18043" y="26484"/>
                  <a:pt x="18061" y="26467"/>
                </a:cubicBezTo>
                <a:cubicBezTo>
                  <a:pt x="18163" y="26415"/>
                  <a:pt x="18283" y="26415"/>
                  <a:pt x="18368" y="26467"/>
                </a:cubicBezTo>
                <a:cubicBezTo>
                  <a:pt x="18471" y="26432"/>
                  <a:pt x="18556" y="26415"/>
                  <a:pt x="18659" y="26398"/>
                </a:cubicBezTo>
                <a:cubicBezTo>
                  <a:pt x="18727" y="26381"/>
                  <a:pt x="18812" y="26381"/>
                  <a:pt x="18881" y="26381"/>
                </a:cubicBezTo>
                <a:cubicBezTo>
                  <a:pt x="18966" y="26415"/>
                  <a:pt x="19034" y="26381"/>
                  <a:pt x="19086" y="26313"/>
                </a:cubicBezTo>
                <a:cubicBezTo>
                  <a:pt x="19154" y="26227"/>
                  <a:pt x="19257" y="26245"/>
                  <a:pt x="19359" y="26381"/>
                </a:cubicBezTo>
                <a:cubicBezTo>
                  <a:pt x="19359" y="26279"/>
                  <a:pt x="19325" y="26193"/>
                  <a:pt x="19291" y="26108"/>
                </a:cubicBezTo>
                <a:cubicBezTo>
                  <a:pt x="19240" y="26040"/>
                  <a:pt x="19240" y="25954"/>
                  <a:pt x="19308" y="25903"/>
                </a:cubicBezTo>
                <a:lnTo>
                  <a:pt x="19923" y="25834"/>
                </a:lnTo>
                <a:cubicBezTo>
                  <a:pt x="20043" y="26005"/>
                  <a:pt x="20043" y="26005"/>
                  <a:pt x="20145" y="25988"/>
                </a:cubicBezTo>
                <a:cubicBezTo>
                  <a:pt x="20162" y="25988"/>
                  <a:pt x="20179" y="25988"/>
                  <a:pt x="20213" y="25971"/>
                </a:cubicBezTo>
                <a:cubicBezTo>
                  <a:pt x="20265" y="25988"/>
                  <a:pt x="20299" y="26022"/>
                  <a:pt x="20316" y="26074"/>
                </a:cubicBezTo>
                <a:cubicBezTo>
                  <a:pt x="20350" y="26108"/>
                  <a:pt x="20350" y="26159"/>
                  <a:pt x="20333" y="26210"/>
                </a:cubicBezTo>
                <a:cubicBezTo>
                  <a:pt x="20333" y="26227"/>
                  <a:pt x="20316" y="26227"/>
                  <a:pt x="20316" y="26245"/>
                </a:cubicBezTo>
                <a:cubicBezTo>
                  <a:pt x="20282" y="26262"/>
                  <a:pt x="20248" y="26262"/>
                  <a:pt x="20196" y="26279"/>
                </a:cubicBezTo>
                <a:lnTo>
                  <a:pt x="20196" y="26279"/>
                </a:lnTo>
                <a:cubicBezTo>
                  <a:pt x="20282" y="26381"/>
                  <a:pt x="20367" y="26484"/>
                  <a:pt x="20436" y="26586"/>
                </a:cubicBezTo>
                <a:cubicBezTo>
                  <a:pt x="20470" y="26603"/>
                  <a:pt x="20504" y="26586"/>
                  <a:pt x="20538" y="26569"/>
                </a:cubicBezTo>
                <a:cubicBezTo>
                  <a:pt x="20641" y="26518"/>
                  <a:pt x="20743" y="26450"/>
                  <a:pt x="20829" y="26364"/>
                </a:cubicBezTo>
                <a:cubicBezTo>
                  <a:pt x="20863" y="26330"/>
                  <a:pt x="20880" y="26296"/>
                  <a:pt x="20880" y="26245"/>
                </a:cubicBezTo>
                <a:cubicBezTo>
                  <a:pt x="21136" y="26313"/>
                  <a:pt x="21392" y="26227"/>
                  <a:pt x="21580" y="26057"/>
                </a:cubicBezTo>
                <a:cubicBezTo>
                  <a:pt x="21614" y="26057"/>
                  <a:pt x="21649" y="26057"/>
                  <a:pt x="21683" y="26057"/>
                </a:cubicBezTo>
                <a:cubicBezTo>
                  <a:pt x="21717" y="26022"/>
                  <a:pt x="21751" y="26074"/>
                  <a:pt x="21785" y="26125"/>
                </a:cubicBezTo>
                <a:cubicBezTo>
                  <a:pt x="21820" y="26193"/>
                  <a:pt x="21905" y="26227"/>
                  <a:pt x="21990" y="26227"/>
                </a:cubicBezTo>
                <a:cubicBezTo>
                  <a:pt x="22025" y="26227"/>
                  <a:pt x="22059" y="26210"/>
                  <a:pt x="22093" y="26193"/>
                </a:cubicBezTo>
                <a:cubicBezTo>
                  <a:pt x="22127" y="26176"/>
                  <a:pt x="22144" y="26142"/>
                  <a:pt x="22161" y="26125"/>
                </a:cubicBezTo>
                <a:cubicBezTo>
                  <a:pt x="22247" y="26005"/>
                  <a:pt x="22418" y="25954"/>
                  <a:pt x="22537" y="26022"/>
                </a:cubicBezTo>
                <a:cubicBezTo>
                  <a:pt x="22571" y="26022"/>
                  <a:pt x="22605" y="26040"/>
                  <a:pt x="22623" y="26040"/>
                </a:cubicBezTo>
                <a:cubicBezTo>
                  <a:pt x="22742" y="26057"/>
                  <a:pt x="22845" y="26040"/>
                  <a:pt x="22862" y="25903"/>
                </a:cubicBezTo>
                <a:cubicBezTo>
                  <a:pt x="22862" y="25886"/>
                  <a:pt x="22862" y="25869"/>
                  <a:pt x="22879" y="25869"/>
                </a:cubicBezTo>
                <a:cubicBezTo>
                  <a:pt x="22862" y="25834"/>
                  <a:pt x="22845" y="25817"/>
                  <a:pt x="22845" y="25783"/>
                </a:cubicBezTo>
                <a:cubicBezTo>
                  <a:pt x="22845" y="25715"/>
                  <a:pt x="22845" y="25647"/>
                  <a:pt x="22862" y="25595"/>
                </a:cubicBezTo>
                <a:cubicBezTo>
                  <a:pt x="22998" y="25561"/>
                  <a:pt x="23067" y="25459"/>
                  <a:pt x="23169" y="25390"/>
                </a:cubicBezTo>
                <a:cubicBezTo>
                  <a:pt x="23238" y="25424"/>
                  <a:pt x="23323" y="25441"/>
                  <a:pt x="23238" y="25305"/>
                </a:cubicBezTo>
                <a:cubicBezTo>
                  <a:pt x="23221" y="25288"/>
                  <a:pt x="23221" y="25254"/>
                  <a:pt x="23238" y="25236"/>
                </a:cubicBezTo>
                <a:cubicBezTo>
                  <a:pt x="23272" y="25219"/>
                  <a:pt x="23306" y="25185"/>
                  <a:pt x="23357" y="25168"/>
                </a:cubicBezTo>
                <a:cubicBezTo>
                  <a:pt x="23357" y="25168"/>
                  <a:pt x="23391" y="25168"/>
                  <a:pt x="23391" y="25202"/>
                </a:cubicBezTo>
                <a:cubicBezTo>
                  <a:pt x="23545" y="25271"/>
                  <a:pt x="23665" y="25373"/>
                  <a:pt x="23784" y="25476"/>
                </a:cubicBezTo>
                <a:cubicBezTo>
                  <a:pt x="23802" y="25493"/>
                  <a:pt x="23819" y="25510"/>
                  <a:pt x="23819" y="25527"/>
                </a:cubicBezTo>
                <a:cubicBezTo>
                  <a:pt x="23819" y="25527"/>
                  <a:pt x="23802" y="25578"/>
                  <a:pt x="23802" y="25612"/>
                </a:cubicBezTo>
                <a:cubicBezTo>
                  <a:pt x="23819" y="25681"/>
                  <a:pt x="23836" y="25749"/>
                  <a:pt x="23836" y="25817"/>
                </a:cubicBezTo>
                <a:cubicBezTo>
                  <a:pt x="23938" y="25800"/>
                  <a:pt x="24058" y="25800"/>
                  <a:pt x="24109" y="25698"/>
                </a:cubicBezTo>
                <a:cubicBezTo>
                  <a:pt x="24109" y="25681"/>
                  <a:pt x="24160" y="25698"/>
                  <a:pt x="24177" y="25698"/>
                </a:cubicBezTo>
                <a:cubicBezTo>
                  <a:pt x="24195" y="25698"/>
                  <a:pt x="24212" y="25715"/>
                  <a:pt x="24229" y="25732"/>
                </a:cubicBezTo>
                <a:cubicBezTo>
                  <a:pt x="24587" y="25988"/>
                  <a:pt x="24605" y="25988"/>
                  <a:pt x="24724" y="25817"/>
                </a:cubicBezTo>
                <a:cubicBezTo>
                  <a:pt x="24775" y="25749"/>
                  <a:pt x="24844" y="25783"/>
                  <a:pt x="24929" y="25817"/>
                </a:cubicBezTo>
                <a:cubicBezTo>
                  <a:pt x="24998" y="25852"/>
                  <a:pt x="25049" y="25886"/>
                  <a:pt x="25100" y="25920"/>
                </a:cubicBezTo>
                <a:cubicBezTo>
                  <a:pt x="25117" y="25903"/>
                  <a:pt x="25134" y="25869"/>
                  <a:pt x="25117" y="25834"/>
                </a:cubicBezTo>
                <a:cubicBezTo>
                  <a:pt x="25134" y="25834"/>
                  <a:pt x="25151" y="25852"/>
                  <a:pt x="25168" y="25852"/>
                </a:cubicBezTo>
                <a:cubicBezTo>
                  <a:pt x="25425" y="25800"/>
                  <a:pt x="25698" y="25783"/>
                  <a:pt x="25971" y="25800"/>
                </a:cubicBezTo>
                <a:cubicBezTo>
                  <a:pt x="26023" y="25800"/>
                  <a:pt x="26057" y="25783"/>
                  <a:pt x="26108" y="25749"/>
                </a:cubicBezTo>
                <a:cubicBezTo>
                  <a:pt x="26228" y="25698"/>
                  <a:pt x="26382" y="25698"/>
                  <a:pt x="26484" y="25783"/>
                </a:cubicBezTo>
                <a:cubicBezTo>
                  <a:pt x="26501" y="25783"/>
                  <a:pt x="26518" y="25783"/>
                  <a:pt x="26535" y="25800"/>
                </a:cubicBezTo>
                <a:cubicBezTo>
                  <a:pt x="26604" y="25817"/>
                  <a:pt x="26638" y="25800"/>
                  <a:pt x="26638" y="25681"/>
                </a:cubicBezTo>
                <a:cubicBezTo>
                  <a:pt x="26638" y="25612"/>
                  <a:pt x="26655" y="25544"/>
                  <a:pt x="26689" y="25493"/>
                </a:cubicBezTo>
                <a:cubicBezTo>
                  <a:pt x="26723" y="25441"/>
                  <a:pt x="26775" y="25424"/>
                  <a:pt x="26826" y="25441"/>
                </a:cubicBezTo>
                <a:lnTo>
                  <a:pt x="26843" y="25493"/>
                </a:lnTo>
                <a:cubicBezTo>
                  <a:pt x="26877" y="25595"/>
                  <a:pt x="26962" y="25681"/>
                  <a:pt x="27048" y="25715"/>
                </a:cubicBezTo>
                <a:cubicBezTo>
                  <a:pt x="27150" y="25749"/>
                  <a:pt x="27202" y="25681"/>
                  <a:pt x="27236" y="25612"/>
                </a:cubicBezTo>
                <a:cubicBezTo>
                  <a:pt x="27270" y="25527"/>
                  <a:pt x="27287" y="25441"/>
                  <a:pt x="27304" y="25339"/>
                </a:cubicBezTo>
                <a:lnTo>
                  <a:pt x="27304" y="25322"/>
                </a:lnTo>
                <a:cubicBezTo>
                  <a:pt x="27492" y="25339"/>
                  <a:pt x="27680" y="25254"/>
                  <a:pt x="27800" y="25117"/>
                </a:cubicBezTo>
                <a:cubicBezTo>
                  <a:pt x="27851" y="25117"/>
                  <a:pt x="27902" y="25117"/>
                  <a:pt x="27971" y="25134"/>
                </a:cubicBezTo>
                <a:cubicBezTo>
                  <a:pt x="28107" y="25168"/>
                  <a:pt x="28278" y="25185"/>
                  <a:pt x="28432" y="25151"/>
                </a:cubicBezTo>
                <a:cubicBezTo>
                  <a:pt x="28432" y="25168"/>
                  <a:pt x="28432" y="25185"/>
                  <a:pt x="28432" y="25202"/>
                </a:cubicBezTo>
                <a:cubicBezTo>
                  <a:pt x="28620" y="25134"/>
                  <a:pt x="28825" y="25083"/>
                  <a:pt x="29030" y="25100"/>
                </a:cubicBezTo>
                <a:cubicBezTo>
                  <a:pt x="29098" y="24997"/>
                  <a:pt x="29201" y="24929"/>
                  <a:pt x="29303" y="24878"/>
                </a:cubicBezTo>
                <a:cubicBezTo>
                  <a:pt x="29337" y="24878"/>
                  <a:pt x="29389" y="24861"/>
                  <a:pt x="29423" y="24861"/>
                </a:cubicBezTo>
                <a:lnTo>
                  <a:pt x="29423" y="0"/>
                </a:lnTo>
                <a:lnTo>
                  <a:pt x="0" y="0"/>
                </a:lnTo>
                <a:lnTo>
                  <a:pt x="0" y="24058"/>
                </a:lnTo>
                <a:cubicBezTo>
                  <a:pt x="0" y="24075"/>
                  <a:pt x="18" y="24075"/>
                  <a:pt x="35" y="24075"/>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50" name="Google Shape;1860;p70"/>
          <p:cNvGrpSpPr/>
          <p:nvPr/>
        </p:nvGrpSpPr>
        <p:grpSpPr>
          <a:xfrm rot="1040807">
            <a:off x="4255096" y="-247186"/>
            <a:ext cx="2488100" cy="1338966"/>
            <a:chOff x="7365450" y="3962726"/>
            <a:chExt cx="2194138" cy="1180771"/>
          </a:xfrm>
        </p:grpSpPr>
        <p:sp>
          <p:nvSpPr>
            <p:cNvPr id="1049139" name="Google Shape;1861;p70"/>
            <p:cNvSpPr/>
            <p:nvPr/>
          </p:nvSpPr>
          <p:spPr>
            <a:xfrm>
              <a:off x="7365450" y="3962726"/>
              <a:ext cx="2194138" cy="1180771"/>
            </a:xfrm>
            <a:custGeom>
              <a:avLst/>
              <a:ahLst/>
              <a:rect l="l" t="t" r="r" b="b"/>
              <a:pathLst>
                <a:path w="36070" h="19411" extrusionOk="0">
                  <a:moveTo>
                    <a:pt x="14985" y="19376"/>
                  </a:moveTo>
                  <a:lnTo>
                    <a:pt x="15036" y="19342"/>
                  </a:lnTo>
                  <a:cubicBezTo>
                    <a:pt x="15036" y="19325"/>
                    <a:pt x="15019" y="19308"/>
                    <a:pt x="15019" y="19291"/>
                  </a:cubicBezTo>
                  <a:cubicBezTo>
                    <a:pt x="15019" y="19222"/>
                    <a:pt x="15036" y="19154"/>
                    <a:pt x="15070" y="19103"/>
                  </a:cubicBezTo>
                  <a:cubicBezTo>
                    <a:pt x="15105" y="19068"/>
                    <a:pt x="15139" y="19086"/>
                    <a:pt x="15190" y="19086"/>
                  </a:cubicBezTo>
                  <a:cubicBezTo>
                    <a:pt x="15224" y="19103"/>
                    <a:pt x="15275" y="19103"/>
                    <a:pt x="15310" y="19103"/>
                  </a:cubicBezTo>
                  <a:cubicBezTo>
                    <a:pt x="15344" y="19103"/>
                    <a:pt x="15361" y="19034"/>
                    <a:pt x="15344" y="19000"/>
                  </a:cubicBezTo>
                  <a:cubicBezTo>
                    <a:pt x="15327" y="18949"/>
                    <a:pt x="15292" y="18863"/>
                    <a:pt x="15275" y="18795"/>
                  </a:cubicBezTo>
                  <a:lnTo>
                    <a:pt x="15720" y="18693"/>
                  </a:lnTo>
                  <a:cubicBezTo>
                    <a:pt x="15754" y="18744"/>
                    <a:pt x="15788" y="18778"/>
                    <a:pt x="15805" y="18829"/>
                  </a:cubicBezTo>
                  <a:cubicBezTo>
                    <a:pt x="15822" y="18898"/>
                    <a:pt x="15822" y="18949"/>
                    <a:pt x="15822" y="19017"/>
                  </a:cubicBezTo>
                  <a:cubicBezTo>
                    <a:pt x="15822" y="19051"/>
                    <a:pt x="15908" y="19120"/>
                    <a:pt x="15925" y="19120"/>
                  </a:cubicBezTo>
                  <a:cubicBezTo>
                    <a:pt x="16010" y="19051"/>
                    <a:pt x="16130" y="19034"/>
                    <a:pt x="16232" y="19068"/>
                  </a:cubicBezTo>
                  <a:cubicBezTo>
                    <a:pt x="16318" y="19017"/>
                    <a:pt x="16403" y="18983"/>
                    <a:pt x="16506" y="18983"/>
                  </a:cubicBezTo>
                  <a:cubicBezTo>
                    <a:pt x="16574" y="18949"/>
                    <a:pt x="16642" y="18932"/>
                    <a:pt x="16711" y="18932"/>
                  </a:cubicBezTo>
                  <a:cubicBezTo>
                    <a:pt x="16796" y="18932"/>
                    <a:pt x="16864" y="18898"/>
                    <a:pt x="16899" y="18829"/>
                  </a:cubicBezTo>
                  <a:cubicBezTo>
                    <a:pt x="16967" y="18727"/>
                    <a:pt x="17069" y="18744"/>
                    <a:pt x="17189" y="18863"/>
                  </a:cubicBezTo>
                  <a:cubicBezTo>
                    <a:pt x="17172" y="18761"/>
                    <a:pt x="17138" y="18675"/>
                    <a:pt x="17087" y="18590"/>
                  </a:cubicBezTo>
                  <a:cubicBezTo>
                    <a:pt x="17018" y="18539"/>
                    <a:pt x="17018" y="18436"/>
                    <a:pt x="17087" y="18385"/>
                  </a:cubicBezTo>
                  <a:lnTo>
                    <a:pt x="17685" y="18248"/>
                  </a:lnTo>
                  <a:cubicBezTo>
                    <a:pt x="17821" y="18385"/>
                    <a:pt x="17821" y="18385"/>
                    <a:pt x="17924" y="18368"/>
                  </a:cubicBezTo>
                  <a:cubicBezTo>
                    <a:pt x="17958" y="18368"/>
                    <a:pt x="17975" y="18351"/>
                    <a:pt x="17992" y="18351"/>
                  </a:cubicBezTo>
                  <a:cubicBezTo>
                    <a:pt x="18043" y="18351"/>
                    <a:pt x="18095" y="18385"/>
                    <a:pt x="18112" y="18419"/>
                  </a:cubicBezTo>
                  <a:cubicBezTo>
                    <a:pt x="18146" y="18470"/>
                    <a:pt x="18163" y="18522"/>
                    <a:pt x="18146" y="18556"/>
                  </a:cubicBezTo>
                  <a:cubicBezTo>
                    <a:pt x="18146" y="18573"/>
                    <a:pt x="18146" y="18590"/>
                    <a:pt x="18129" y="18590"/>
                  </a:cubicBezTo>
                  <a:cubicBezTo>
                    <a:pt x="18095" y="18607"/>
                    <a:pt x="18060" y="18624"/>
                    <a:pt x="18026" y="18641"/>
                  </a:cubicBezTo>
                  <a:lnTo>
                    <a:pt x="18026" y="18641"/>
                  </a:lnTo>
                  <a:cubicBezTo>
                    <a:pt x="18112" y="18727"/>
                    <a:pt x="18214" y="18829"/>
                    <a:pt x="18300" y="18915"/>
                  </a:cubicBezTo>
                  <a:cubicBezTo>
                    <a:pt x="18334" y="18915"/>
                    <a:pt x="18351" y="18898"/>
                    <a:pt x="18385" y="18880"/>
                  </a:cubicBezTo>
                  <a:cubicBezTo>
                    <a:pt x="18488" y="18812"/>
                    <a:pt x="18573" y="18744"/>
                    <a:pt x="18658" y="18658"/>
                  </a:cubicBezTo>
                  <a:cubicBezTo>
                    <a:pt x="18676" y="18624"/>
                    <a:pt x="18693" y="18573"/>
                    <a:pt x="18693" y="18522"/>
                  </a:cubicBezTo>
                  <a:cubicBezTo>
                    <a:pt x="18949" y="18556"/>
                    <a:pt x="19205" y="18453"/>
                    <a:pt x="19376" y="18248"/>
                  </a:cubicBezTo>
                  <a:cubicBezTo>
                    <a:pt x="19393" y="18248"/>
                    <a:pt x="19427" y="18248"/>
                    <a:pt x="19462" y="18231"/>
                  </a:cubicBezTo>
                  <a:cubicBezTo>
                    <a:pt x="19496" y="18197"/>
                    <a:pt x="19547" y="18231"/>
                    <a:pt x="19581" y="18282"/>
                  </a:cubicBezTo>
                  <a:cubicBezTo>
                    <a:pt x="19632" y="18334"/>
                    <a:pt x="19701" y="18368"/>
                    <a:pt x="19786" y="18351"/>
                  </a:cubicBezTo>
                  <a:cubicBezTo>
                    <a:pt x="19820" y="18351"/>
                    <a:pt x="19855" y="18334"/>
                    <a:pt x="19889" y="18317"/>
                  </a:cubicBezTo>
                  <a:cubicBezTo>
                    <a:pt x="19923" y="18300"/>
                    <a:pt x="19940" y="18265"/>
                    <a:pt x="19957" y="18231"/>
                  </a:cubicBezTo>
                  <a:cubicBezTo>
                    <a:pt x="20025" y="18095"/>
                    <a:pt x="20179" y="18043"/>
                    <a:pt x="20316" y="18077"/>
                  </a:cubicBezTo>
                  <a:cubicBezTo>
                    <a:pt x="20350" y="18095"/>
                    <a:pt x="20367" y="18095"/>
                    <a:pt x="20401" y="18095"/>
                  </a:cubicBezTo>
                  <a:cubicBezTo>
                    <a:pt x="20521" y="18095"/>
                    <a:pt x="20623" y="18077"/>
                    <a:pt x="20623" y="17924"/>
                  </a:cubicBezTo>
                  <a:cubicBezTo>
                    <a:pt x="20623" y="17907"/>
                    <a:pt x="20623" y="17907"/>
                    <a:pt x="20640" y="17889"/>
                  </a:cubicBezTo>
                  <a:cubicBezTo>
                    <a:pt x="20606" y="17872"/>
                    <a:pt x="20606" y="17838"/>
                    <a:pt x="20589" y="17821"/>
                  </a:cubicBezTo>
                  <a:cubicBezTo>
                    <a:pt x="20589" y="17753"/>
                    <a:pt x="20572" y="17684"/>
                    <a:pt x="20572" y="17616"/>
                  </a:cubicBezTo>
                  <a:cubicBezTo>
                    <a:pt x="20709" y="17582"/>
                    <a:pt x="20760" y="17462"/>
                    <a:pt x="20846" y="17377"/>
                  </a:cubicBezTo>
                  <a:cubicBezTo>
                    <a:pt x="20948" y="17394"/>
                    <a:pt x="21016" y="17411"/>
                    <a:pt x="20914" y="17291"/>
                  </a:cubicBezTo>
                  <a:cubicBezTo>
                    <a:pt x="20897" y="17274"/>
                    <a:pt x="20897" y="17240"/>
                    <a:pt x="20914" y="17223"/>
                  </a:cubicBezTo>
                  <a:cubicBezTo>
                    <a:pt x="20948" y="17189"/>
                    <a:pt x="20982" y="17172"/>
                    <a:pt x="21016" y="17138"/>
                  </a:cubicBezTo>
                  <a:cubicBezTo>
                    <a:pt x="21016" y="17138"/>
                    <a:pt x="21051" y="17138"/>
                    <a:pt x="21068" y="17155"/>
                  </a:cubicBezTo>
                  <a:cubicBezTo>
                    <a:pt x="21221" y="17223"/>
                    <a:pt x="21375" y="17291"/>
                    <a:pt x="21495" y="17394"/>
                  </a:cubicBezTo>
                  <a:cubicBezTo>
                    <a:pt x="21512" y="17411"/>
                    <a:pt x="21546" y="17428"/>
                    <a:pt x="21546" y="17428"/>
                  </a:cubicBezTo>
                  <a:cubicBezTo>
                    <a:pt x="21546" y="17445"/>
                    <a:pt x="21546" y="17497"/>
                    <a:pt x="21529" y="17514"/>
                  </a:cubicBezTo>
                  <a:cubicBezTo>
                    <a:pt x="21546" y="17582"/>
                    <a:pt x="21580" y="17650"/>
                    <a:pt x="21580" y="17736"/>
                  </a:cubicBezTo>
                  <a:cubicBezTo>
                    <a:pt x="21700" y="17702"/>
                    <a:pt x="21802" y="17684"/>
                    <a:pt x="21837" y="17582"/>
                  </a:cubicBezTo>
                  <a:cubicBezTo>
                    <a:pt x="21837" y="17565"/>
                    <a:pt x="21888" y="17582"/>
                    <a:pt x="21922" y="17582"/>
                  </a:cubicBezTo>
                  <a:cubicBezTo>
                    <a:pt x="21939" y="17582"/>
                    <a:pt x="21956" y="17582"/>
                    <a:pt x="21973" y="17599"/>
                  </a:cubicBezTo>
                  <a:cubicBezTo>
                    <a:pt x="22366" y="17821"/>
                    <a:pt x="22366" y="17821"/>
                    <a:pt x="22469" y="17616"/>
                  </a:cubicBezTo>
                  <a:cubicBezTo>
                    <a:pt x="22503" y="17565"/>
                    <a:pt x="22588" y="17582"/>
                    <a:pt x="22674" y="17616"/>
                  </a:cubicBezTo>
                  <a:cubicBezTo>
                    <a:pt x="22742" y="17633"/>
                    <a:pt x="22810" y="17667"/>
                    <a:pt x="22862" y="17702"/>
                  </a:cubicBezTo>
                  <a:cubicBezTo>
                    <a:pt x="22879" y="17667"/>
                    <a:pt x="22879" y="17633"/>
                    <a:pt x="22862" y="17599"/>
                  </a:cubicBezTo>
                  <a:cubicBezTo>
                    <a:pt x="22879" y="17599"/>
                    <a:pt x="22896" y="17616"/>
                    <a:pt x="22913" y="17599"/>
                  </a:cubicBezTo>
                  <a:cubicBezTo>
                    <a:pt x="23169" y="17531"/>
                    <a:pt x="23426" y="17479"/>
                    <a:pt x="23699" y="17445"/>
                  </a:cubicBezTo>
                  <a:cubicBezTo>
                    <a:pt x="23750" y="17445"/>
                    <a:pt x="23784" y="17428"/>
                    <a:pt x="23836" y="17394"/>
                  </a:cubicBezTo>
                  <a:cubicBezTo>
                    <a:pt x="23938" y="17326"/>
                    <a:pt x="24092" y="17309"/>
                    <a:pt x="24211" y="17377"/>
                  </a:cubicBezTo>
                  <a:cubicBezTo>
                    <a:pt x="24229" y="17377"/>
                    <a:pt x="24246" y="17377"/>
                    <a:pt x="24263" y="17377"/>
                  </a:cubicBezTo>
                  <a:cubicBezTo>
                    <a:pt x="24331" y="17377"/>
                    <a:pt x="24365" y="17360"/>
                    <a:pt x="24348" y="17240"/>
                  </a:cubicBezTo>
                  <a:cubicBezTo>
                    <a:pt x="24331" y="17189"/>
                    <a:pt x="24348" y="17121"/>
                    <a:pt x="24382" y="17052"/>
                  </a:cubicBezTo>
                  <a:cubicBezTo>
                    <a:pt x="24399" y="17001"/>
                    <a:pt x="24434" y="16984"/>
                    <a:pt x="24502" y="16984"/>
                  </a:cubicBezTo>
                  <a:lnTo>
                    <a:pt x="24536" y="17035"/>
                  </a:lnTo>
                  <a:cubicBezTo>
                    <a:pt x="24570" y="17138"/>
                    <a:pt x="24656" y="17206"/>
                    <a:pt x="24758" y="17240"/>
                  </a:cubicBezTo>
                  <a:cubicBezTo>
                    <a:pt x="24861" y="17257"/>
                    <a:pt x="24912" y="17189"/>
                    <a:pt x="24929" y="17121"/>
                  </a:cubicBezTo>
                  <a:cubicBezTo>
                    <a:pt x="24946" y="17018"/>
                    <a:pt x="24963" y="16933"/>
                    <a:pt x="24963" y="16830"/>
                  </a:cubicBezTo>
                  <a:lnTo>
                    <a:pt x="24963" y="16813"/>
                  </a:lnTo>
                  <a:cubicBezTo>
                    <a:pt x="25151" y="16813"/>
                    <a:pt x="25322" y="16711"/>
                    <a:pt x="25425" y="16557"/>
                  </a:cubicBezTo>
                  <a:cubicBezTo>
                    <a:pt x="25476" y="16557"/>
                    <a:pt x="25544" y="16557"/>
                    <a:pt x="25595" y="16557"/>
                  </a:cubicBezTo>
                  <a:cubicBezTo>
                    <a:pt x="25749" y="16574"/>
                    <a:pt x="25903" y="16557"/>
                    <a:pt x="26057" y="16506"/>
                  </a:cubicBezTo>
                  <a:cubicBezTo>
                    <a:pt x="26057" y="16523"/>
                    <a:pt x="26057" y="16557"/>
                    <a:pt x="26057" y="16574"/>
                  </a:cubicBezTo>
                  <a:cubicBezTo>
                    <a:pt x="26228" y="16471"/>
                    <a:pt x="26433" y="16403"/>
                    <a:pt x="26638" y="16386"/>
                  </a:cubicBezTo>
                  <a:cubicBezTo>
                    <a:pt x="26706" y="16283"/>
                    <a:pt x="26792" y="16198"/>
                    <a:pt x="26894" y="16147"/>
                  </a:cubicBezTo>
                  <a:cubicBezTo>
                    <a:pt x="26979" y="16113"/>
                    <a:pt x="27065" y="16078"/>
                    <a:pt x="27133" y="16027"/>
                  </a:cubicBezTo>
                  <a:cubicBezTo>
                    <a:pt x="27202" y="16010"/>
                    <a:pt x="27270" y="15993"/>
                    <a:pt x="27321" y="15976"/>
                  </a:cubicBezTo>
                  <a:cubicBezTo>
                    <a:pt x="27492" y="15925"/>
                    <a:pt x="27663" y="15925"/>
                    <a:pt x="27834" y="15942"/>
                  </a:cubicBezTo>
                  <a:lnTo>
                    <a:pt x="28534" y="15771"/>
                  </a:lnTo>
                  <a:cubicBezTo>
                    <a:pt x="28551" y="15788"/>
                    <a:pt x="28568" y="15805"/>
                    <a:pt x="28586" y="15805"/>
                  </a:cubicBezTo>
                  <a:cubicBezTo>
                    <a:pt x="28671" y="15890"/>
                    <a:pt x="28739" y="15942"/>
                    <a:pt x="28825" y="15890"/>
                  </a:cubicBezTo>
                  <a:cubicBezTo>
                    <a:pt x="28893" y="15839"/>
                    <a:pt x="28944" y="15856"/>
                    <a:pt x="29047" y="15907"/>
                  </a:cubicBezTo>
                  <a:cubicBezTo>
                    <a:pt x="29115" y="15959"/>
                    <a:pt x="29184" y="15959"/>
                    <a:pt x="29252" y="15925"/>
                  </a:cubicBezTo>
                  <a:cubicBezTo>
                    <a:pt x="29320" y="15890"/>
                    <a:pt x="29440" y="15907"/>
                    <a:pt x="29457" y="15805"/>
                  </a:cubicBezTo>
                  <a:cubicBezTo>
                    <a:pt x="29713" y="15890"/>
                    <a:pt x="30004" y="15822"/>
                    <a:pt x="30209" y="15634"/>
                  </a:cubicBezTo>
                  <a:cubicBezTo>
                    <a:pt x="30431" y="15651"/>
                    <a:pt x="30619" y="15549"/>
                    <a:pt x="30738" y="15361"/>
                  </a:cubicBezTo>
                  <a:cubicBezTo>
                    <a:pt x="30756" y="15344"/>
                    <a:pt x="30756" y="15309"/>
                    <a:pt x="30756" y="15275"/>
                  </a:cubicBezTo>
                  <a:lnTo>
                    <a:pt x="30841" y="15258"/>
                  </a:lnTo>
                  <a:lnTo>
                    <a:pt x="30995" y="15258"/>
                  </a:lnTo>
                  <a:cubicBezTo>
                    <a:pt x="31131" y="15241"/>
                    <a:pt x="31251" y="15224"/>
                    <a:pt x="31388" y="15190"/>
                  </a:cubicBezTo>
                  <a:cubicBezTo>
                    <a:pt x="31524" y="15258"/>
                    <a:pt x="31695" y="15275"/>
                    <a:pt x="31849" y="15275"/>
                  </a:cubicBezTo>
                  <a:cubicBezTo>
                    <a:pt x="32071" y="15258"/>
                    <a:pt x="32293" y="15173"/>
                    <a:pt x="32481" y="15036"/>
                  </a:cubicBezTo>
                  <a:lnTo>
                    <a:pt x="32532" y="15036"/>
                  </a:lnTo>
                  <a:cubicBezTo>
                    <a:pt x="32618" y="15070"/>
                    <a:pt x="32703" y="15087"/>
                    <a:pt x="32789" y="15087"/>
                  </a:cubicBezTo>
                  <a:cubicBezTo>
                    <a:pt x="32874" y="15087"/>
                    <a:pt x="32960" y="15087"/>
                    <a:pt x="33045" y="15070"/>
                  </a:cubicBezTo>
                  <a:lnTo>
                    <a:pt x="33079" y="15104"/>
                  </a:lnTo>
                  <a:cubicBezTo>
                    <a:pt x="33148" y="15156"/>
                    <a:pt x="33216" y="15207"/>
                    <a:pt x="33301" y="15241"/>
                  </a:cubicBezTo>
                  <a:cubicBezTo>
                    <a:pt x="33250" y="15275"/>
                    <a:pt x="33233" y="15344"/>
                    <a:pt x="33284" y="15446"/>
                  </a:cubicBezTo>
                  <a:cubicBezTo>
                    <a:pt x="33318" y="15566"/>
                    <a:pt x="33301" y="15566"/>
                    <a:pt x="33233" y="15566"/>
                  </a:cubicBezTo>
                  <a:cubicBezTo>
                    <a:pt x="33148" y="15549"/>
                    <a:pt x="33113" y="15566"/>
                    <a:pt x="33148" y="15651"/>
                  </a:cubicBezTo>
                  <a:cubicBezTo>
                    <a:pt x="33148" y="15685"/>
                    <a:pt x="33199" y="15737"/>
                    <a:pt x="33199" y="15737"/>
                  </a:cubicBezTo>
                  <a:cubicBezTo>
                    <a:pt x="33233" y="15737"/>
                    <a:pt x="33284" y="15720"/>
                    <a:pt x="33301" y="15702"/>
                  </a:cubicBezTo>
                  <a:cubicBezTo>
                    <a:pt x="33336" y="15685"/>
                    <a:pt x="33336" y="15634"/>
                    <a:pt x="33370" y="15634"/>
                  </a:cubicBezTo>
                  <a:cubicBezTo>
                    <a:pt x="33489" y="15617"/>
                    <a:pt x="33592" y="15617"/>
                    <a:pt x="33694" y="15634"/>
                  </a:cubicBezTo>
                  <a:cubicBezTo>
                    <a:pt x="33763" y="15634"/>
                    <a:pt x="33814" y="15685"/>
                    <a:pt x="33865" y="15737"/>
                  </a:cubicBezTo>
                  <a:cubicBezTo>
                    <a:pt x="33865" y="15754"/>
                    <a:pt x="33882" y="15771"/>
                    <a:pt x="33882" y="15788"/>
                  </a:cubicBezTo>
                  <a:lnTo>
                    <a:pt x="33899" y="15856"/>
                  </a:lnTo>
                  <a:lnTo>
                    <a:pt x="33951" y="15856"/>
                  </a:lnTo>
                  <a:cubicBezTo>
                    <a:pt x="33968" y="15856"/>
                    <a:pt x="33985" y="15839"/>
                    <a:pt x="34002" y="15839"/>
                  </a:cubicBezTo>
                  <a:cubicBezTo>
                    <a:pt x="34070" y="15805"/>
                    <a:pt x="34156" y="15788"/>
                    <a:pt x="34224" y="15771"/>
                  </a:cubicBezTo>
                  <a:cubicBezTo>
                    <a:pt x="34275" y="15771"/>
                    <a:pt x="34344" y="15771"/>
                    <a:pt x="34395" y="15771"/>
                  </a:cubicBezTo>
                  <a:cubicBezTo>
                    <a:pt x="34463" y="15788"/>
                    <a:pt x="34532" y="15754"/>
                    <a:pt x="34532" y="15685"/>
                  </a:cubicBezTo>
                  <a:cubicBezTo>
                    <a:pt x="34549" y="15634"/>
                    <a:pt x="34634" y="15617"/>
                    <a:pt x="34685" y="15600"/>
                  </a:cubicBezTo>
                  <a:cubicBezTo>
                    <a:pt x="34737" y="15566"/>
                    <a:pt x="34720" y="15515"/>
                    <a:pt x="34685" y="15446"/>
                  </a:cubicBezTo>
                  <a:lnTo>
                    <a:pt x="34651" y="15412"/>
                  </a:lnTo>
                  <a:cubicBezTo>
                    <a:pt x="34566" y="15292"/>
                    <a:pt x="34600" y="15241"/>
                    <a:pt x="34685" y="15224"/>
                  </a:cubicBezTo>
                  <a:cubicBezTo>
                    <a:pt x="34720" y="15207"/>
                    <a:pt x="34754" y="15207"/>
                    <a:pt x="34788" y="15224"/>
                  </a:cubicBezTo>
                  <a:cubicBezTo>
                    <a:pt x="34925" y="15327"/>
                    <a:pt x="35027" y="15463"/>
                    <a:pt x="35130" y="15600"/>
                  </a:cubicBezTo>
                  <a:cubicBezTo>
                    <a:pt x="35147" y="15634"/>
                    <a:pt x="35181" y="15651"/>
                    <a:pt x="35215" y="15668"/>
                  </a:cubicBezTo>
                  <a:cubicBezTo>
                    <a:pt x="35249" y="15685"/>
                    <a:pt x="35283" y="15702"/>
                    <a:pt x="35318" y="15702"/>
                  </a:cubicBezTo>
                  <a:cubicBezTo>
                    <a:pt x="35335" y="15702"/>
                    <a:pt x="35318" y="15651"/>
                    <a:pt x="35300" y="15634"/>
                  </a:cubicBezTo>
                  <a:cubicBezTo>
                    <a:pt x="35249" y="15566"/>
                    <a:pt x="35232" y="15515"/>
                    <a:pt x="35318" y="15515"/>
                  </a:cubicBezTo>
                  <a:cubicBezTo>
                    <a:pt x="35335" y="15515"/>
                    <a:pt x="35335" y="15515"/>
                    <a:pt x="35352" y="15497"/>
                  </a:cubicBezTo>
                  <a:cubicBezTo>
                    <a:pt x="35403" y="15463"/>
                    <a:pt x="35232" y="15275"/>
                    <a:pt x="35420" y="15309"/>
                  </a:cubicBezTo>
                  <a:cubicBezTo>
                    <a:pt x="35471" y="15275"/>
                    <a:pt x="35523" y="15224"/>
                    <a:pt x="35574" y="15190"/>
                  </a:cubicBezTo>
                  <a:cubicBezTo>
                    <a:pt x="35591" y="15190"/>
                    <a:pt x="35608" y="15190"/>
                    <a:pt x="35625" y="15190"/>
                  </a:cubicBezTo>
                  <a:lnTo>
                    <a:pt x="35728" y="15241"/>
                  </a:lnTo>
                  <a:cubicBezTo>
                    <a:pt x="35796" y="15292"/>
                    <a:pt x="35830" y="15344"/>
                    <a:pt x="35830" y="15395"/>
                  </a:cubicBezTo>
                  <a:cubicBezTo>
                    <a:pt x="35830" y="15497"/>
                    <a:pt x="35830" y="15497"/>
                    <a:pt x="35950" y="15583"/>
                  </a:cubicBezTo>
                  <a:cubicBezTo>
                    <a:pt x="36001" y="15600"/>
                    <a:pt x="36035" y="15634"/>
                    <a:pt x="36069" y="15668"/>
                  </a:cubicBezTo>
                  <a:lnTo>
                    <a:pt x="36069" y="0"/>
                  </a:lnTo>
                  <a:lnTo>
                    <a:pt x="10013" y="0"/>
                  </a:lnTo>
                  <a:cubicBezTo>
                    <a:pt x="10013" y="0"/>
                    <a:pt x="9996" y="17"/>
                    <a:pt x="9996" y="17"/>
                  </a:cubicBezTo>
                  <a:cubicBezTo>
                    <a:pt x="9962" y="69"/>
                    <a:pt x="9927" y="120"/>
                    <a:pt x="9893" y="154"/>
                  </a:cubicBezTo>
                  <a:lnTo>
                    <a:pt x="9893" y="154"/>
                  </a:lnTo>
                  <a:cubicBezTo>
                    <a:pt x="9893" y="171"/>
                    <a:pt x="9859" y="171"/>
                    <a:pt x="9859" y="188"/>
                  </a:cubicBezTo>
                  <a:lnTo>
                    <a:pt x="9876" y="222"/>
                  </a:lnTo>
                  <a:cubicBezTo>
                    <a:pt x="9893" y="291"/>
                    <a:pt x="9876" y="359"/>
                    <a:pt x="9842" y="427"/>
                  </a:cubicBezTo>
                  <a:cubicBezTo>
                    <a:pt x="9825" y="462"/>
                    <a:pt x="9774" y="444"/>
                    <a:pt x="9722" y="444"/>
                  </a:cubicBezTo>
                  <a:cubicBezTo>
                    <a:pt x="9688" y="444"/>
                    <a:pt x="9637" y="444"/>
                    <a:pt x="9603" y="444"/>
                  </a:cubicBezTo>
                  <a:cubicBezTo>
                    <a:pt x="9569" y="444"/>
                    <a:pt x="9552" y="513"/>
                    <a:pt x="9586" y="564"/>
                  </a:cubicBezTo>
                  <a:lnTo>
                    <a:pt x="9688" y="735"/>
                  </a:lnTo>
                  <a:lnTo>
                    <a:pt x="9261" y="906"/>
                  </a:lnTo>
                  <a:cubicBezTo>
                    <a:pt x="9227" y="872"/>
                    <a:pt x="9193" y="820"/>
                    <a:pt x="9159" y="786"/>
                  </a:cubicBezTo>
                  <a:cubicBezTo>
                    <a:pt x="9141" y="718"/>
                    <a:pt x="9124" y="667"/>
                    <a:pt x="9124" y="598"/>
                  </a:cubicBezTo>
                  <a:cubicBezTo>
                    <a:pt x="9124" y="564"/>
                    <a:pt x="9022" y="496"/>
                    <a:pt x="9005" y="513"/>
                  </a:cubicBezTo>
                  <a:cubicBezTo>
                    <a:pt x="8919" y="581"/>
                    <a:pt x="8817" y="615"/>
                    <a:pt x="8714" y="598"/>
                  </a:cubicBezTo>
                  <a:cubicBezTo>
                    <a:pt x="8629" y="649"/>
                    <a:pt x="8543" y="701"/>
                    <a:pt x="8441" y="718"/>
                  </a:cubicBezTo>
                  <a:cubicBezTo>
                    <a:pt x="8390" y="769"/>
                    <a:pt x="8304" y="786"/>
                    <a:pt x="8236" y="803"/>
                  </a:cubicBezTo>
                  <a:cubicBezTo>
                    <a:pt x="8150" y="803"/>
                    <a:pt x="8082" y="855"/>
                    <a:pt x="8065" y="923"/>
                  </a:cubicBezTo>
                  <a:cubicBezTo>
                    <a:pt x="8014" y="1025"/>
                    <a:pt x="7911" y="1025"/>
                    <a:pt x="7775" y="923"/>
                  </a:cubicBezTo>
                  <a:cubicBezTo>
                    <a:pt x="7809" y="991"/>
                    <a:pt x="7826" y="1094"/>
                    <a:pt x="7911" y="1162"/>
                  </a:cubicBezTo>
                  <a:cubicBezTo>
                    <a:pt x="7980" y="1213"/>
                    <a:pt x="7997" y="1299"/>
                    <a:pt x="7945" y="1367"/>
                  </a:cubicBezTo>
                  <a:lnTo>
                    <a:pt x="7364" y="1572"/>
                  </a:lnTo>
                  <a:cubicBezTo>
                    <a:pt x="7211" y="1453"/>
                    <a:pt x="7211" y="1453"/>
                    <a:pt x="7108" y="1487"/>
                  </a:cubicBezTo>
                  <a:cubicBezTo>
                    <a:pt x="7091" y="1487"/>
                    <a:pt x="7074" y="1521"/>
                    <a:pt x="7040" y="1521"/>
                  </a:cubicBezTo>
                  <a:cubicBezTo>
                    <a:pt x="6989" y="1521"/>
                    <a:pt x="6954" y="1487"/>
                    <a:pt x="6920" y="1453"/>
                  </a:cubicBezTo>
                  <a:cubicBezTo>
                    <a:pt x="6886" y="1418"/>
                    <a:pt x="6869" y="1367"/>
                    <a:pt x="6869" y="1316"/>
                  </a:cubicBezTo>
                  <a:cubicBezTo>
                    <a:pt x="6869" y="1316"/>
                    <a:pt x="6869" y="1299"/>
                    <a:pt x="6886" y="1282"/>
                  </a:cubicBezTo>
                  <a:cubicBezTo>
                    <a:pt x="6920" y="1265"/>
                    <a:pt x="6954" y="1248"/>
                    <a:pt x="6971" y="1230"/>
                  </a:cubicBezTo>
                  <a:lnTo>
                    <a:pt x="6971" y="1230"/>
                  </a:lnTo>
                  <a:lnTo>
                    <a:pt x="6664" y="991"/>
                  </a:lnTo>
                  <a:cubicBezTo>
                    <a:pt x="6630" y="991"/>
                    <a:pt x="6613" y="1008"/>
                    <a:pt x="6596" y="1025"/>
                  </a:cubicBezTo>
                  <a:cubicBezTo>
                    <a:pt x="6493" y="1111"/>
                    <a:pt x="6425" y="1196"/>
                    <a:pt x="6356" y="1299"/>
                  </a:cubicBezTo>
                  <a:cubicBezTo>
                    <a:pt x="6339" y="1333"/>
                    <a:pt x="6322" y="1384"/>
                    <a:pt x="6339" y="1418"/>
                  </a:cubicBezTo>
                  <a:cubicBezTo>
                    <a:pt x="6066" y="1418"/>
                    <a:pt x="5827" y="1555"/>
                    <a:pt x="5690" y="1777"/>
                  </a:cubicBezTo>
                  <a:cubicBezTo>
                    <a:pt x="5656" y="1777"/>
                    <a:pt x="5622" y="1794"/>
                    <a:pt x="5605" y="1811"/>
                  </a:cubicBezTo>
                  <a:cubicBezTo>
                    <a:pt x="5570" y="1846"/>
                    <a:pt x="5519" y="1811"/>
                    <a:pt x="5485" y="1777"/>
                  </a:cubicBezTo>
                  <a:cubicBezTo>
                    <a:pt x="5434" y="1726"/>
                    <a:pt x="5348" y="1709"/>
                    <a:pt x="5263" y="1726"/>
                  </a:cubicBezTo>
                  <a:cubicBezTo>
                    <a:pt x="5229" y="1743"/>
                    <a:pt x="5195" y="1760"/>
                    <a:pt x="5177" y="1777"/>
                  </a:cubicBezTo>
                  <a:cubicBezTo>
                    <a:pt x="5143" y="1811"/>
                    <a:pt x="5126" y="1828"/>
                    <a:pt x="5109" y="1880"/>
                  </a:cubicBezTo>
                  <a:cubicBezTo>
                    <a:pt x="5075" y="2016"/>
                    <a:pt x="4921" y="2085"/>
                    <a:pt x="4784" y="2068"/>
                  </a:cubicBezTo>
                  <a:cubicBezTo>
                    <a:pt x="4750" y="2068"/>
                    <a:pt x="4716" y="2068"/>
                    <a:pt x="4699" y="2068"/>
                  </a:cubicBezTo>
                  <a:cubicBezTo>
                    <a:pt x="4579" y="2085"/>
                    <a:pt x="4477" y="2119"/>
                    <a:pt x="4494" y="2256"/>
                  </a:cubicBezTo>
                  <a:cubicBezTo>
                    <a:pt x="4494" y="2273"/>
                    <a:pt x="4494" y="2290"/>
                    <a:pt x="4494" y="2307"/>
                  </a:cubicBezTo>
                  <a:cubicBezTo>
                    <a:pt x="4511" y="2324"/>
                    <a:pt x="4528" y="2341"/>
                    <a:pt x="4545" y="2375"/>
                  </a:cubicBezTo>
                  <a:cubicBezTo>
                    <a:pt x="4562" y="2426"/>
                    <a:pt x="4562" y="2495"/>
                    <a:pt x="4579" y="2563"/>
                  </a:cubicBezTo>
                  <a:cubicBezTo>
                    <a:pt x="4443" y="2614"/>
                    <a:pt x="4409" y="2734"/>
                    <a:pt x="4340" y="2819"/>
                  </a:cubicBezTo>
                  <a:cubicBezTo>
                    <a:pt x="4238" y="2819"/>
                    <a:pt x="4169" y="2819"/>
                    <a:pt x="4289" y="2922"/>
                  </a:cubicBezTo>
                  <a:cubicBezTo>
                    <a:pt x="4306" y="2939"/>
                    <a:pt x="4306" y="2973"/>
                    <a:pt x="4289" y="2990"/>
                  </a:cubicBezTo>
                  <a:cubicBezTo>
                    <a:pt x="4272" y="3024"/>
                    <a:pt x="4238" y="3059"/>
                    <a:pt x="4204" y="3076"/>
                  </a:cubicBezTo>
                  <a:lnTo>
                    <a:pt x="4152" y="3076"/>
                  </a:lnTo>
                  <a:cubicBezTo>
                    <a:pt x="3998" y="3042"/>
                    <a:pt x="3845" y="2973"/>
                    <a:pt x="3691" y="2905"/>
                  </a:cubicBezTo>
                  <a:cubicBezTo>
                    <a:pt x="3674" y="2888"/>
                    <a:pt x="3657" y="2871"/>
                    <a:pt x="3657" y="2871"/>
                  </a:cubicBezTo>
                  <a:lnTo>
                    <a:pt x="3657" y="2785"/>
                  </a:lnTo>
                  <a:cubicBezTo>
                    <a:pt x="3623" y="2717"/>
                    <a:pt x="3588" y="2649"/>
                    <a:pt x="3571" y="2580"/>
                  </a:cubicBezTo>
                  <a:cubicBezTo>
                    <a:pt x="3469" y="2614"/>
                    <a:pt x="3349" y="2666"/>
                    <a:pt x="3332" y="2768"/>
                  </a:cubicBezTo>
                  <a:cubicBezTo>
                    <a:pt x="3332" y="2785"/>
                    <a:pt x="3281" y="2785"/>
                    <a:pt x="3247" y="2785"/>
                  </a:cubicBezTo>
                  <a:cubicBezTo>
                    <a:pt x="3230" y="2768"/>
                    <a:pt x="3213" y="2768"/>
                    <a:pt x="3195" y="2768"/>
                  </a:cubicBezTo>
                  <a:cubicBezTo>
                    <a:pt x="2785" y="2597"/>
                    <a:pt x="2768" y="2597"/>
                    <a:pt x="2700" y="2802"/>
                  </a:cubicBezTo>
                  <a:cubicBezTo>
                    <a:pt x="2666" y="2871"/>
                    <a:pt x="2597" y="2854"/>
                    <a:pt x="2495" y="2837"/>
                  </a:cubicBezTo>
                  <a:cubicBezTo>
                    <a:pt x="2427" y="2819"/>
                    <a:pt x="2358" y="2802"/>
                    <a:pt x="2290" y="2768"/>
                  </a:cubicBezTo>
                  <a:cubicBezTo>
                    <a:pt x="2290" y="2802"/>
                    <a:pt x="2290" y="2837"/>
                    <a:pt x="2290" y="2871"/>
                  </a:cubicBezTo>
                  <a:cubicBezTo>
                    <a:pt x="2273" y="2871"/>
                    <a:pt x="2256" y="2871"/>
                    <a:pt x="2239" y="2871"/>
                  </a:cubicBezTo>
                  <a:cubicBezTo>
                    <a:pt x="1999" y="2973"/>
                    <a:pt x="1743" y="3059"/>
                    <a:pt x="1487" y="3110"/>
                  </a:cubicBezTo>
                  <a:cubicBezTo>
                    <a:pt x="1436" y="3127"/>
                    <a:pt x="1384" y="3144"/>
                    <a:pt x="1350" y="3195"/>
                  </a:cubicBezTo>
                  <a:cubicBezTo>
                    <a:pt x="1248" y="3281"/>
                    <a:pt x="1111" y="3298"/>
                    <a:pt x="974" y="3264"/>
                  </a:cubicBezTo>
                  <a:cubicBezTo>
                    <a:pt x="957" y="3264"/>
                    <a:pt x="940" y="3264"/>
                    <a:pt x="940" y="3264"/>
                  </a:cubicBezTo>
                  <a:cubicBezTo>
                    <a:pt x="855" y="3264"/>
                    <a:pt x="820" y="3281"/>
                    <a:pt x="872" y="3400"/>
                  </a:cubicBezTo>
                  <a:cubicBezTo>
                    <a:pt x="889" y="3452"/>
                    <a:pt x="872" y="3520"/>
                    <a:pt x="855" y="3588"/>
                  </a:cubicBezTo>
                  <a:cubicBezTo>
                    <a:pt x="838" y="3640"/>
                    <a:pt x="786" y="3674"/>
                    <a:pt x="735" y="3674"/>
                  </a:cubicBezTo>
                  <a:cubicBezTo>
                    <a:pt x="735" y="3657"/>
                    <a:pt x="718" y="3640"/>
                    <a:pt x="701" y="3622"/>
                  </a:cubicBezTo>
                  <a:cubicBezTo>
                    <a:pt x="650" y="3537"/>
                    <a:pt x="564" y="3469"/>
                    <a:pt x="445" y="3452"/>
                  </a:cubicBezTo>
                  <a:cubicBezTo>
                    <a:pt x="342" y="3452"/>
                    <a:pt x="308" y="3520"/>
                    <a:pt x="308" y="3588"/>
                  </a:cubicBezTo>
                  <a:cubicBezTo>
                    <a:pt x="291" y="3691"/>
                    <a:pt x="291" y="3793"/>
                    <a:pt x="308" y="3879"/>
                  </a:cubicBezTo>
                  <a:lnTo>
                    <a:pt x="308" y="3896"/>
                  </a:lnTo>
                  <a:cubicBezTo>
                    <a:pt x="188" y="3930"/>
                    <a:pt x="86" y="3981"/>
                    <a:pt x="0" y="4050"/>
                  </a:cubicBezTo>
                  <a:lnTo>
                    <a:pt x="0" y="19376"/>
                  </a:lnTo>
                  <a:cubicBezTo>
                    <a:pt x="52" y="19359"/>
                    <a:pt x="120" y="19342"/>
                    <a:pt x="171" y="19342"/>
                  </a:cubicBezTo>
                  <a:cubicBezTo>
                    <a:pt x="325" y="19325"/>
                    <a:pt x="462" y="19273"/>
                    <a:pt x="581" y="19171"/>
                  </a:cubicBezTo>
                  <a:cubicBezTo>
                    <a:pt x="598" y="19171"/>
                    <a:pt x="598" y="19154"/>
                    <a:pt x="598" y="19154"/>
                  </a:cubicBezTo>
                  <a:lnTo>
                    <a:pt x="1367" y="19325"/>
                  </a:lnTo>
                  <a:lnTo>
                    <a:pt x="1367" y="19342"/>
                  </a:lnTo>
                  <a:lnTo>
                    <a:pt x="1384" y="19410"/>
                  </a:lnTo>
                  <a:lnTo>
                    <a:pt x="2222" y="19410"/>
                  </a:lnTo>
                  <a:cubicBezTo>
                    <a:pt x="2256" y="19410"/>
                    <a:pt x="2273" y="19410"/>
                    <a:pt x="2290" y="19393"/>
                  </a:cubicBezTo>
                  <a:cubicBezTo>
                    <a:pt x="2341" y="19342"/>
                    <a:pt x="2392" y="19325"/>
                    <a:pt x="2461" y="19325"/>
                  </a:cubicBezTo>
                  <a:cubicBezTo>
                    <a:pt x="2597" y="19342"/>
                    <a:pt x="2649" y="19256"/>
                    <a:pt x="2734" y="19222"/>
                  </a:cubicBezTo>
                  <a:lnTo>
                    <a:pt x="2905" y="19154"/>
                  </a:lnTo>
                  <a:lnTo>
                    <a:pt x="2956" y="19188"/>
                  </a:lnTo>
                  <a:cubicBezTo>
                    <a:pt x="3025" y="19205"/>
                    <a:pt x="3110" y="19239"/>
                    <a:pt x="3127" y="19308"/>
                  </a:cubicBezTo>
                  <a:cubicBezTo>
                    <a:pt x="3144" y="19342"/>
                    <a:pt x="3127" y="19393"/>
                    <a:pt x="3076" y="19410"/>
                  </a:cubicBezTo>
                  <a:lnTo>
                    <a:pt x="3042" y="19410"/>
                  </a:lnTo>
                  <a:lnTo>
                    <a:pt x="5314" y="19410"/>
                  </a:lnTo>
                  <a:cubicBezTo>
                    <a:pt x="5297" y="19410"/>
                    <a:pt x="5297" y="19393"/>
                    <a:pt x="5280" y="19376"/>
                  </a:cubicBezTo>
                  <a:cubicBezTo>
                    <a:pt x="5348" y="19359"/>
                    <a:pt x="5382" y="19342"/>
                    <a:pt x="5417" y="19291"/>
                  </a:cubicBezTo>
                  <a:cubicBezTo>
                    <a:pt x="5468" y="19239"/>
                    <a:pt x="5536" y="19256"/>
                    <a:pt x="5639" y="19359"/>
                  </a:cubicBezTo>
                  <a:cubicBezTo>
                    <a:pt x="5656" y="19376"/>
                    <a:pt x="5673" y="19393"/>
                    <a:pt x="5690" y="19410"/>
                  </a:cubicBezTo>
                  <a:lnTo>
                    <a:pt x="5980" y="19410"/>
                  </a:lnTo>
                  <a:lnTo>
                    <a:pt x="5980" y="19393"/>
                  </a:lnTo>
                  <a:cubicBezTo>
                    <a:pt x="6015" y="19393"/>
                    <a:pt x="6066" y="19393"/>
                    <a:pt x="6100" y="19410"/>
                  </a:cubicBezTo>
                  <a:lnTo>
                    <a:pt x="14934" y="19410"/>
                  </a:lnTo>
                  <a:cubicBezTo>
                    <a:pt x="14951" y="19393"/>
                    <a:pt x="14968" y="19376"/>
                    <a:pt x="15002" y="19359"/>
                  </a:cubicBez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51" name="Google Shape;1862;p70"/>
            <p:cNvGrpSpPr/>
            <p:nvPr/>
          </p:nvGrpSpPr>
          <p:grpSpPr>
            <a:xfrm>
              <a:off x="7540030" y="3962726"/>
              <a:ext cx="1845932" cy="1180771"/>
              <a:chOff x="7540030" y="3962726"/>
              <a:chExt cx="1845932" cy="1180771"/>
            </a:xfrm>
          </p:grpSpPr>
          <p:sp>
            <p:nvSpPr>
              <p:cNvPr id="1049140" name="Google Shape;1863;p70"/>
              <p:cNvSpPr/>
              <p:nvPr/>
            </p:nvSpPr>
            <p:spPr>
              <a:xfrm>
                <a:off x="7540030"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1" name="Google Shape;1864;p70"/>
              <p:cNvSpPr/>
              <p:nvPr/>
            </p:nvSpPr>
            <p:spPr>
              <a:xfrm>
                <a:off x="7744782"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2" name="Google Shape;1865;p70"/>
              <p:cNvSpPr/>
              <p:nvPr/>
            </p:nvSpPr>
            <p:spPr>
              <a:xfrm>
                <a:off x="7949534"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3" name="Google Shape;1866;p70"/>
              <p:cNvSpPr/>
              <p:nvPr/>
            </p:nvSpPr>
            <p:spPr>
              <a:xfrm>
                <a:off x="8154287" y="3962726"/>
                <a:ext cx="61" cy="1180771"/>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4" name="Google Shape;1867;p70"/>
              <p:cNvSpPr/>
              <p:nvPr/>
            </p:nvSpPr>
            <p:spPr>
              <a:xfrm flipH="1">
                <a:off x="8360134" y="3962726"/>
                <a:ext cx="10463" cy="1152625"/>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5" name="Google Shape;1868;p70"/>
              <p:cNvSpPr/>
              <p:nvPr/>
            </p:nvSpPr>
            <p:spPr>
              <a:xfrm flipH="1">
                <a:off x="8564886" y="3962726"/>
                <a:ext cx="10463" cy="1104243"/>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6" name="Google Shape;1869;p70"/>
              <p:cNvSpPr/>
              <p:nvPr/>
            </p:nvSpPr>
            <p:spPr>
              <a:xfrm>
                <a:off x="8760209" y="3962726"/>
                <a:ext cx="10463" cy="105921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7" name="Google Shape;1870;p70"/>
              <p:cNvSpPr/>
              <p:nvPr/>
            </p:nvSpPr>
            <p:spPr>
              <a:xfrm>
                <a:off x="8975363" y="3962726"/>
                <a:ext cx="61" cy="998939"/>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8" name="Google Shape;1871;p70"/>
              <p:cNvSpPr/>
              <p:nvPr/>
            </p:nvSpPr>
            <p:spPr>
              <a:xfrm>
                <a:off x="9180115" y="3962726"/>
                <a:ext cx="61" cy="964047"/>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9" name="Google Shape;1872;p70"/>
              <p:cNvSpPr/>
              <p:nvPr/>
            </p:nvSpPr>
            <p:spPr>
              <a:xfrm>
                <a:off x="9385901" y="3962726"/>
                <a:ext cx="61" cy="951770"/>
              </a:xfrm>
              <a:custGeom>
                <a:avLst/>
                <a:ahLst/>
                <a:rect l="l" t="t" r="r" b="b"/>
                <a:pathLst>
                  <a:path w="1" h="19411" fill="none" extrusionOk="0">
                    <a:moveTo>
                      <a:pt x="1" y="0"/>
                    </a:moveTo>
                    <a:lnTo>
                      <a:pt x="1" y="19410"/>
                    </a:lnTo>
                  </a:path>
                </a:pathLst>
              </a:custGeom>
              <a:solidFill>
                <a:schemeClr val="dk2"/>
              </a:solidFill>
              <a:ln w="3850" cap="flat" cmpd="sng">
                <a:solidFill>
                  <a:schemeClr val="dk2"/>
                </a:solidFill>
                <a:prstDash val="solid"/>
                <a:miter lim="17086"/>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grpSp>
        <p:nvGrpSpPr>
          <p:cNvPr id="252" name="Google Shape;1873;p70"/>
          <p:cNvGrpSpPr/>
          <p:nvPr/>
        </p:nvGrpSpPr>
        <p:grpSpPr>
          <a:xfrm rot="-3164515">
            <a:off x="1836215" y="663961"/>
            <a:ext cx="1291509" cy="818839"/>
            <a:chOff x="3355085" y="2890614"/>
            <a:chExt cx="1003450" cy="658884"/>
          </a:xfrm>
        </p:grpSpPr>
        <p:sp>
          <p:nvSpPr>
            <p:cNvPr id="1049150" name="Google Shape;1874;p70"/>
            <p:cNvSpPr/>
            <p:nvPr/>
          </p:nvSpPr>
          <p:spPr>
            <a:xfrm rot="1123747">
              <a:off x="3391483" y="3029961"/>
              <a:ext cx="930654" cy="380188"/>
            </a:xfrm>
            <a:custGeom>
              <a:avLst/>
              <a:ahLst/>
              <a:rect l="l" t="t" r="r" b="b"/>
              <a:pathLst>
                <a:path w="24469" h="9996" extrusionOk="0">
                  <a:moveTo>
                    <a:pt x="23938" y="0"/>
                  </a:moveTo>
                  <a:lnTo>
                    <a:pt x="1" y="1470"/>
                  </a:lnTo>
                  <a:lnTo>
                    <a:pt x="530" y="9996"/>
                  </a:lnTo>
                  <a:lnTo>
                    <a:pt x="24468" y="8509"/>
                  </a:lnTo>
                  <a:lnTo>
                    <a:pt x="23938" y="0"/>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1" name="Google Shape;1875;p70"/>
            <p:cNvSpPr/>
            <p:nvPr/>
          </p:nvSpPr>
          <p:spPr>
            <a:xfrm rot="1123747">
              <a:off x="4316534" y="3177702"/>
              <a:ext cx="7835" cy="12932"/>
            </a:xfrm>
            <a:custGeom>
              <a:avLst/>
              <a:ahLst/>
              <a:rect l="l" t="t" r="r" b="b"/>
              <a:pathLst>
                <a:path w="206" h="340" extrusionOk="0">
                  <a:moveTo>
                    <a:pt x="102" y="0"/>
                  </a:moveTo>
                  <a:cubicBezTo>
                    <a:pt x="65" y="0"/>
                    <a:pt x="37" y="25"/>
                    <a:pt x="1" y="49"/>
                  </a:cubicBezTo>
                  <a:cubicBezTo>
                    <a:pt x="18" y="151"/>
                    <a:pt x="35" y="237"/>
                    <a:pt x="52" y="339"/>
                  </a:cubicBezTo>
                  <a:cubicBezTo>
                    <a:pt x="86" y="288"/>
                    <a:pt x="120" y="237"/>
                    <a:pt x="154" y="185"/>
                  </a:cubicBezTo>
                  <a:cubicBezTo>
                    <a:pt x="189" y="134"/>
                    <a:pt x="206" y="66"/>
                    <a:pt x="154" y="15"/>
                  </a:cubicBezTo>
                  <a:cubicBezTo>
                    <a:pt x="134" y="5"/>
                    <a:pt x="117" y="0"/>
                    <a:pt x="102"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52" name="TextBox 7"/>
          <p:cNvSpPr txBox="1"/>
          <p:nvPr/>
        </p:nvSpPr>
        <p:spPr>
          <a:xfrm>
            <a:off x="2807740" y="1401416"/>
            <a:ext cx="3372103" cy="1539241"/>
          </a:xfrm>
          <a:prstGeom prst="rect"/>
          <a:noFill/>
        </p:spPr>
        <p:txBody>
          <a:bodyPr rtlCol="0" wrap="square">
            <a:spAutoFit/>
          </a:bodyPr>
          <a:p>
            <a:pPr algn="l"/>
            <a:r>
              <a:rPr b="1" sz="2800" lang="en-US">
                <a:latin typeface="Amasis MT Pro Black" panose="02040A04050005020304" pitchFamily="18" charset="0"/>
              </a:rPr>
              <a:t>Religion in Global Conflict by Mark Juergensmeyer</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55" name=""/>
        <p:cNvGrpSpPr/>
        <p:nvPr/>
      </p:nvGrpSpPr>
      <p:grpSpPr>
        <a:xfrm>
          <a:off x="0" y="0"/>
          <a:ext cx="0" cy="0"/>
          <a:chOff x="0" y="0"/>
          <a:chExt cx="0" cy="0"/>
        </a:xfrm>
      </p:grpSpPr>
      <p:sp>
        <p:nvSpPr>
          <p:cNvPr id="1049155" name="TextBox 3"/>
          <p:cNvSpPr txBox="1"/>
          <p:nvPr/>
        </p:nvSpPr>
        <p:spPr>
          <a:xfrm>
            <a:off x="743285" y="1191267"/>
            <a:ext cx="6181558" cy="3647440"/>
          </a:xfrm>
          <a:prstGeom prst="rect"/>
          <a:noFill/>
        </p:spPr>
        <p:txBody>
          <a:bodyPr rtlCol="0" wrap="square">
            <a:spAutoFit/>
          </a:bodyPr>
          <a:p>
            <a:pPr algn="l" indent="-285750" marL="285750">
              <a:buFont typeface="Arial" panose="020B0604020202020204" pitchFamily="34" charset="0"/>
              <a:buChar char="•"/>
            </a:pPr>
            <a:r>
              <a:rPr lang="en-US"/>
              <a:t>In the last decades of the twentieth century and the beginning of the twenty-first, religion has often been in the news, and when it has, it has been bad news. The rise of xenophobic right-wing Christians in Europe and the United States, the emergence of Hindu nationalism in India, extreme Jewish political movements in Israel, Buddhist confrontations in Sri Lanka and Thailand, and radical Muslim movements throughout the Middle East have branded all religious traditions as potential conveyors of strident political activism.</a:t>
            </a:r>
          </a:p>
          <a:p>
            <a:pPr algn="l" indent="-285750" marL="285750">
              <a:buFont typeface="Arial" panose="020B0604020202020204" pitchFamily="34" charset="0"/>
              <a:buChar char="•"/>
            </a:pPr>
            <a:r>
              <a:rPr lang="en-US"/>
              <a:t>However, if one means by ‘religion’ a set of doctrines and beliefs. The conflicts have been about identity and economics, about privilege and power – the things that most social conflicts are about. When these conflicts are religionized  when they are justified in religious terms and presented with the aura of sacred combat – they often become more intractable, less susceptible to a negotiated settlement. </a:t>
            </a:r>
          </a:p>
        </p:txBody>
      </p:sp>
      <p:pic>
        <p:nvPicPr>
          <p:cNvPr id="2097231"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6924842" y="4111772"/>
            <a:ext cx="1031727" cy="1031727"/>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500">
        <p:checke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8651" fill="hold" id="6"/>
                                        <p:tgtEl>
                                          <p:spTgt spid="20972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31"/>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sp>
        <p:nvSpPr>
          <p:cNvPr id="1049156" name="TextBox 5"/>
          <p:cNvSpPr txBox="1"/>
          <p:nvPr/>
        </p:nvSpPr>
        <p:spPr>
          <a:xfrm>
            <a:off x="2884906" y="1912825"/>
            <a:ext cx="4283242" cy="1361441"/>
          </a:xfrm>
          <a:prstGeom prst="rect"/>
          <a:noFill/>
        </p:spPr>
        <p:txBody>
          <a:bodyPr rtlCol="0" wrap="square">
            <a:spAutoFit/>
          </a:bodyPr>
          <a:p>
            <a:pPr algn="l"/>
            <a:r>
              <a:rPr b="1" sz="3600" lang="en-US">
                <a:latin typeface="Amasis MT Pro Black" panose="02040A04050005020304" pitchFamily="18" charset="0"/>
              </a:rPr>
              <a:t>Revolt Against Global Secularism</a:t>
            </a:r>
          </a:p>
        </p:txBody>
      </p:sp>
      <p:pic>
        <p:nvPicPr>
          <p:cNvPr id="2097228"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221985" y="4001368"/>
            <a:ext cx="1142131" cy="1142131"/>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69333" fill="hold" id="6"/>
                                        <p:tgtEl>
                                          <p:spTgt spid="20972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0" name="Shape 977"/>
        <p:cNvGrpSpPr/>
        <p:nvPr/>
      </p:nvGrpSpPr>
      <p:grpSpPr>
        <a:xfrm>
          <a:off x="0" y="0"/>
          <a:ext cx="0" cy="0"/>
          <a:chOff x="0" y="0"/>
          <a:chExt cx="0" cy="0"/>
        </a:xfrm>
      </p:grpSpPr>
      <p:grpSp>
        <p:nvGrpSpPr>
          <p:cNvPr id="131" name="Google Shape;978;p48"/>
          <p:cNvGrpSpPr/>
          <p:nvPr/>
        </p:nvGrpSpPr>
        <p:grpSpPr>
          <a:xfrm rot="-2523593">
            <a:off x="5797720" y="-655617"/>
            <a:ext cx="2625302" cy="3331865"/>
            <a:chOff x="1154976" y="632775"/>
            <a:chExt cx="2502430" cy="3877954"/>
          </a:xfrm>
        </p:grpSpPr>
        <p:sp>
          <p:nvSpPr>
            <p:cNvPr id="1048718" name="Google Shape;979;p48"/>
            <p:cNvSpPr/>
            <p:nvPr/>
          </p:nvSpPr>
          <p:spPr>
            <a:xfrm rot="5400000">
              <a:off x="467214" y="1320537"/>
              <a:ext cx="3877954" cy="2502430"/>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9" name="Google Shape;980;p48"/>
            <p:cNvSpPr/>
            <p:nvPr/>
          </p:nvSpPr>
          <p:spPr>
            <a:xfrm rot="5400000">
              <a:off x="623338" y="1471580"/>
              <a:ext cx="3565807" cy="2200423"/>
            </a:xfrm>
            <a:custGeom>
              <a:avLst/>
              <a:ahLst/>
              <a:rect l="l" t="t" r="r" b="b"/>
              <a:pathLst>
                <a:path w="40991" h="56266" extrusionOk="0">
                  <a:moveTo>
                    <a:pt x="40922" y="0"/>
                  </a:moveTo>
                  <a:lnTo>
                    <a:pt x="1" y="52"/>
                  </a:lnTo>
                  <a:lnTo>
                    <a:pt x="69" y="56265"/>
                  </a:lnTo>
                  <a:lnTo>
                    <a:pt x="40990" y="56214"/>
                  </a:lnTo>
                  <a:lnTo>
                    <a:pt x="40922" y="0"/>
                  </a:lnTo>
                  <a:close/>
                </a:path>
              </a:pathLst>
            </a:custGeom>
            <a:solidFill>
              <a:schemeClr val="accent3"/>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20" name="Google Shape;981;p48"/>
          <p:cNvSpPr/>
          <p:nvPr/>
        </p:nvSpPr>
        <p:spPr>
          <a:xfrm rot="1325191">
            <a:off x="729833" y="3623618"/>
            <a:ext cx="2948976" cy="1594431"/>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1" name="Google Shape;982;p48"/>
          <p:cNvSpPr/>
          <p:nvPr/>
        </p:nvSpPr>
        <p:spPr>
          <a:xfrm>
            <a:off x="1784151" y="1046690"/>
            <a:ext cx="4476783" cy="3544219"/>
          </a:xfrm>
          <a:custGeom>
            <a:avLst/>
            <a:ahLst/>
            <a:rect l="l" t="t" r="r" b="b"/>
            <a:pathLst>
              <a:path w="29423" h="26963" extrusionOk="0">
                <a:moveTo>
                  <a:pt x="35" y="24075"/>
                </a:moveTo>
                <a:cubicBezTo>
                  <a:pt x="120" y="24126"/>
                  <a:pt x="223" y="24177"/>
                  <a:pt x="308" y="24228"/>
                </a:cubicBezTo>
                <a:cubicBezTo>
                  <a:pt x="445" y="24382"/>
                  <a:pt x="616" y="24519"/>
                  <a:pt x="803" y="24604"/>
                </a:cubicBezTo>
                <a:cubicBezTo>
                  <a:pt x="923" y="24673"/>
                  <a:pt x="1043" y="24707"/>
                  <a:pt x="1179" y="24741"/>
                </a:cubicBezTo>
                <a:cubicBezTo>
                  <a:pt x="1179" y="24758"/>
                  <a:pt x="1179" y="24758"/>
                  <a:pt x="1179" y="24775"/>
                </a:cubicBezTo>
                <a:cubicBezTo>
                  <a:pt x="1214" y="24843"/>
                  <a:pt x="1265" y="24895"/>
                  <a:pt x="1350" y="24912"/>
                </a:cubicBezTo>
                <a:cubicBezTo>
                  <a:pt x="1555" y="24929"/>
                  <a:pt x="1709" y="24861"/>
                  <a:pt x="1897" y="24878"/>
                </a:cubicBezTo>
                <a:cubicBezTo>
                  <a:pt x="1931" y="24861"/>
                  <a:pt x="1965" y="24861"/>
                  <a:pt x="2000" y="24843"/>
                </a:cubicBezTo>
                <a:lnTo>
                  <a:pt x="2000" y="24792"/>
                </a:lnTo>
                <a:cubicBezTo>
                  <a:pt x="2136" y="24741"/>
                  <a:pt x="2273" y="24724"/>
                  <a:pt x="2410" y="24741"/>
                </a:cubicBezTo>
                <a:cubicBezTo>
                  <a:pt x="2563" y="24741"/>
                  <a:pt x="2717" y="24707"/>
                  <a:pt x="2837" y="24621"/>
                </a:cubicBezTo>
                <a:cubicBezTo>
                  <a:pt x="2854" y="24621"/>
                  <a:pt x="2854" y="24604"/>
                  <a:pt x="2854" y="24604"/>
                </a:cubicBezTo>
                <a:lnTo>
                  <a:pt x="3606" y="24861"/>
                </a:lnTo>
                <a:lnTo>
                  <a:pt x="3606" y="24878"/>
                </a:lnTo>
                <a:lnTo>
                  <a:pt x="3606" y="25083"/>
                </a:lnTo>
                <a:cubicBezTo>
                  <a:pt x="3606" y="25100"/>
                  <a:pt x="3623" y="25117"/>
                  <a:pt x="3623" y="25117"/>
                </a:cubicBezTo>
                <a:cubicBezTo>
                  <a:pt x="3657" y="25134"/>
                  <a:pt x="3708" y="25151"/>
                  <a:pt x="3725" y="25151"/>
                </a:cubicBezTo>
                <a:cubicBezTo>
                  <a:pt x="3776" y="25134"/>
                  <a:pt x="3845" y="25100"/>
                  <a:pt x="3896" y="25049"/>
                </a:cubicBezTo>
                <a:cubicBezTo>
                  <a:pt x="3947" y="24997"/>
                  <a:pt x="3999" y="25014"/>
                  <a:pt x="4084" y="25083"/>
                </a:cubicBezTo>
                <a:cubicBezTo>
                  <a:pt x="4101" y="25100"/>
                  <a:pt x="4135" y="25100"/>
                  <a:pt x="4135" y="25100"/>
                </a:cubicBezTo>
                <a:cubicBezTo>
                  <a:pt x="4187" y="24980"/>
                  <a:pt x="4426" y="25117"/>
                  <a:pt x="4511" y="25049"/>
                </a:cubicBezTo>
                <a:cubicBezTo>
                  <a:pt x="4562" y="24997"/>
                  <a:pt x="4614" y="24980"/>
                  <a:pt x="4682" y="24997"/>
                </a:cubicBezTo>
                <a:cubicBezTo>
                  <a:pt x="4819" y="25031"/>
                  <a:pt x="4870" y="24963"/>
                  <a:pt x="4973" y="24929"/>
                </a:cubicBezTo>
                <a:lnTo>
                  <a:pt x="5143" y="24895"/>
                </a:lnTo>
                <a:lnTo>
                  <a:pt x="5195" y="24912"/>
                </a:lnTo>
                <a:cubicBezTo>
                  <a:pt x="5263" y="24963"/>
                  <a:pt x="5348" y="24997"/>
                  <a:pt x="5348" y="25066"/>
                </a:cubicBezTo>
                <a:cubicBezTo>
                  <a:pt x="5365" y="25134"/>
                  <a:pt x="5331" y="25168"/>
                  <a:pt x="5280" y="25168"/>
                </a:cubicBezTo>
                <a:cubicBezTo>
                  <a:pt x="5178" y="25168"/>
                  <a:pt x="5092" y="25168"/>
                  <a:pt x="5075" y="25271"/>
                </a:cubicBezTo>
                <a:cubicBezTo>
                  <a:pt x="5007" y="25271"/>
                  <a:pt x="4921" y="25271"/>
                  <a:pt x="4836" y="25271"/>
                </a:cubicBezTo>
                <a:cubicBezTo>
                  <a:pt x="4819" y="25271"/>
                  <a:pt x="4836" y="25322"/>
                  <a:pt x="4836" y="25356"/>
                </a:cubicBezTo>
                <a:cubicBezTo>
                  <a:pt x="4887" y="25407"/>
                  <a:pt x="4819" y="25373"/>
                  <a:pt x="4887" y="25390"/>
                </a:cubicBezTo>
                <a:cubicBezTo>
                  <a:pt x="4990" y="25424"/>
                  <a:pt x="5092" y="25459"/>
                  <a:pt x="5212" y="25476"/>
                </a:cubicBezTo>
                <a:cubicBezTo>
                  <a:pt x="5280" y="25493"/>
                  <a:pt x="5331" y="25493"/>
                  <a:pt x="5348" y="25441"/>
                </a:cubicBezTo>
                <a:cubicBezTo>
                  <a:pt x="5365" y="25407"/>
                  <a:pt x="5417" y="25390"/>
                  <a:pt x="5485" y="25390"/>
                </a:cubicBezTo>
                <a:cubicBezTo>
                  <a:pt x="5605" y="25424"/>
                  <a:pt x="5724" y="25459"/>
                  <a:pt x="5741" y="25322"/>
                </a:cubicBezTo>
                <a:cubicBezTo>
                  <a:pt x="5827" y="25322"/>
                  <a:pt x="5946" y="25356"/>
                  <a:pt x="5998" y="25305"/>
                </a:cubicBezTo>
                <a:cubicBezTo>
                  <a:pt x="6032" y="25271"/>
                  <a:pt x="6100" y="25322"/>
                  <a:pt x="6134" y="25356"/>
                </a:cubicBezTo>
                <a:cubicBezTo>
                  <a:pt x="6186" y="25407"/>
                  <a:pt x="6186" y="25441"/>
                  <a:pt x="6169" y="25476"/>
                </a:cubicBezTo>
                <a:cubicBezTo>
                  <a:pt x="6117" y="25544"/>
                  <a:pt x="6186" y="25647"/>
                  <a:pt x="6305" y="25681"/>
                </a:cubicBezTo>
                <a:cubicBezTo>
                  <a:pt x="6356" y="25698"/>
                  <a:pt x="6408" y="25715"/>
                  <a:pt x="6459" y="25732"/>
                </a:cubicBezTo>
                <a:cubicBezTo>
                  <a:pt x="6544" y="25800"/>
                  <a:pt x="6647" y="25817"/>
                  <a:pt x="6749" y="25766"/>
                </a:cubicBezTo>
                <a:cubicBezTo>
                  <a:pt x="6835" y="25749"/>
                  <a:pt x="6903" y="25715"/>
                  <a:pt x="6972" y="25681"/>
                </a:cubicBezTo>
                <a:cubicBezTo>
                  <a:pt x="7006" y="25664"/>
                  <a:pt x="7040" y="25629"/>
                  <a:pt x="7074" y="25647"/>
                </a:cubicBezTo>
                <a:cubicBezTo>
                  <a:pt x="7262" y="25766"/>
                  <a:pt x="7330" y="25681"/>
                  <a:pt x="7450" y="25681"/>
                </a:cubicBezTo>
                <a:cubicBezTo>
                  <a:pt x="7604" y="25681"/>
                  <a:pt x="7604" y="25612"/>
                  <a:pt x="7467" y="25407"/>
                </a:cubicBezTo>
                <a:cubicBezTo>
                  <a:pt x="7518" y="25407"/>
                  <a:pt x="7570" y="25373"/>
                  <a:pt x="7621" y="25339"/>
                </a:cubicBezTo>
                <a:cubicBezTo>
                  <a:pt x="7672" y="25288"/>
                  <a:pt x="7740" y="25322"/>
                  <a:pt x="7809" y="25424"/>
                </a:cubicBezTo>
                <a:cubicBezTo>
                  <a:pt x="7843" y="25459"/>
                  <a:pt x="7860" y="25510"/>
                  <a:pt x="7894" y="25561"/>
                </a:cubicBezTo>
                <a:cubicBezTo>
                  <a:pt x="7963" y="25527"/>
                  <a:pt x="8099" y="25647"/>
                  <a:pt x="8133" y="25578"/>
                </a:cubicBezTo>
                <a:cubicBezTo>
                  <a:pt x="8151" y="25561"/>
                  <a:pt x="8133" y="25544"/>
                  <a:pt x="8133" y="25510"/>
                </a:cubicBezTo>
                <a:cubicBezTo>
                  <a:pt x="8219" y="25510"/>
                  <a:pt x="8321" y="25578"/>
                  <a:pt x="8424" y="25612"/>
                </a:cubicBezTo>
                <a:lnTo>
                  <a:pt x="8441" y="25612"/>
                </a:lnTo>
                <a:cubicBezTo>
                  <a:pt x="8475" y="25664"/>
                  <a:pt x="8526" y="25698"/>
                  <a:pt x="8578" y="25732"/>
                </a:cubicBezTo>
                <a:cubicBezTo>
                  <a:pt x="8731" y="25817"/>
                  <a:pt x="8902" y="25869"/>
                  <a:pt x="9090" y="25886"/>
                </a:cubicBezTo>
                <a:cubicBezTo>
                  <a:pt x="9193" y="25920"/>
                  <a:pt x="9278" y="25937"/>
                  <a:pt x="9381" y="25937"/>
                </a:cubicBezTo>
                <a:cubicBezTo>
                  <a:pt x="9415" y="25954"/>
                  <a:pt x="9449" y="25971"/>
                  <a:pt x="9483" y="25988"/>
                </a:cubicBezTo>
                <a:cubicBezTo>
                  <a:pt x="9517" y="26074"/>
                  <a:pt x="9552" y="26125"/>
                  <a:pt x="9603" y="26193"/>
                </a:cubicBezTo>
                <a:cubicBezTo>
                  <a:pt x="9928" y="26210"/>
                  <a:pt x="10218" y="26330"/>
                  <a:pt x="10440" y="26552"/>
                </a:cubicBezTo>
                <a:cubicBezTo>
                  <a:pt x="10491" y="26552"/>
                  <a:pt x="10526" y="26535"/>
                  <a:pt x="10560" y="26535"/>
                </a:cubicBezTo>
                <a:cubicBezTo>
                  <a:pt x="10628" y="26535"/>
                  <a:pt x="10679" y="26501"/>
                  <a:pt x="10696" y="26450"/>
                </a:cubicBezTo>
                <a:lnTo>
                  <a:pt x="10696" y="26415"/>
                </a:lnTo>
                <a:cubicBezTo>
                  <a:pt x="10748" y="26381"/>
                  <a:pt x="10799" y="26364"/>
                  <a:pt x="10833" y="26330"/>
                </a:cubicBezTo>
                <a:lnTo>
                  <a:pt x="10833" y="26330"/>
                </a:lnTo>
                <a:cubicBezTo>
                  <a:pt x="10884" y="26279"/>
                  <a:pt x="10953" y="26245"/>
                  <a:pt x="11021" y="26193"/>
                </a:cubicBezTo>
                <a:lnTo>
                  <a:pt x="11004" y="26159"/>
                </a:lnTo>
                <a:cubicBezTo>
                  <a:pt x="11038" y="26125"/>
                  <a:pt x="11072" y="26074"/>
                  <a:pt x="11072" y="26022"/>
                </a:cubicBezTo>
                <a:cubicBezTo>
                  <a:pt x="11158" y="26057"/>
                  <a:pt x="11226" y="26074"/>
                  <a:pt x="11311" y="26091"/>
                </a:cubicBezTo>
                <a:cubicBezTo>
                  <a:pt x="11534" y="26040"/>
                  <a:pt x="11790" y="26040"/>
                  <a:pt x="12012" y="26091"/>
                </a:cubicBezTo>
                <a:cubicBezTo>
                  <a:pt x="12012" y="26091"/>
                  <a:pt x="12012" y="26074"/>
                  <a:pt x="12012" y="26074"/>
                </a:cubicBezTo>
                <a:lnTo>
                  <a:pt x="12217" y="26108"/>
                </a:lnTo>
                <a:lnTo>
                  <a:pt x="12320" y="26210"/>
                </a:lnTo>
                <a:cubicBezTo>
                  <a:pt x="12371" y="26245"/>
                  <a:pt x="12422" y="26279"/>
                  <a:pt x="12473" y="26330"/>
                </a:cubicBezTo>
                <a:cubicBezTo>
                  <a:pt x="12490" y="26330"/>
                  <a:pt x="12508" y="26313"/>
                  <a:pt x="12508" y="26313"/>
                </a:cubicBezTo>
                <a:cubicBezTo>
                  <a:pt x="12542" y="26296"/>
                  <a:pt x="12559" y="26262"/>
                  <a:pt x="12576" y="26245"/>
                </a:cubicBezTo>
                <a:cubicBezTo>
                  <a:pt x="12610" y="26227"/>
                  <a:pt x="12695" y="26245"/>
                  <a:pt x="12747" y="26296"/>
                </a:cubicBezTo>
                <a:cubicBezTo>
                  <a:pt x="12798" y="26330"/>
                  <a:pt x="12832" y="26381"/>
                  <a:pt x="12832" y="26432"/>
                </a:cubicBezTo>
                <a:cubicBezTo>
                  <a:pt x="12849" y="26450"/>
                  <a:pt x="12849" y="26467"/>
                  <a:pt x="12849" y="26467"/>
                </a:cubicBezTo>
                <a:cubicBezTo>
                  <a:pt x="12883" y="26569"/>
                  <a:pt x="12901" y="26586"/>
                  <a:pt x="12986" y="26586"/>
                </a:cubicBezTo>
                <a:cubicBezTo>
                  <a:pt x="13071" y="26586"/>
                  <a:pt x="13140" y="26620"/>
                  <a:pt x="13191" y="26689"/>
                </a:cubicBezTo>
                <a:lnTo>
                  <a:pt x="13276" y="26774"/>
                </a:lnTo>
                <a:cubicBezTo>
                  <a:pt x="13328" y="26757"/>
                  <a:pt x="13379" y="26740"/>
                  <a:pt x="13430" y="26723"/>
                </a:cubicBezTo>
                <a:cubicBezTo>
                  <a:pt x="13447" y="26706"/>
                  <a:pt x="13464" y="26672"/>
                  <a:pt x="13481" y="26620"/>
                </a:cubicBezTo>
                <a:cubicBezTo>
                  <a:pt x="13481" y="26569"/>
                  <a:pt x="13481" y="26501"/>
                  <a:pt x="13481" y="26432"/>
                </a:cubicBezTo>
                <a:lnTo>
                  <a:pt x="13857" y="26398"/>
                </a:lnTo>
                <a:cubicBezTo>
                  <a:pt x="13909" y="26501"/>
                  <a:pt x="13960" y="26603"/>
                  <a:pt x="14079" y="26586"/>
                </a:cubicBezTo>
                <a:cubicBezTo>
                  <a:pt x="14148" y="26569"/>
                  <a:pt x="14233" y="26586"/>
                  <a:pt x="14302" y="26603"/>
                </a:cubicBezTo>
                <a:cubicBezTo>
                  <a:pt x="14404" y="26586"/>
                  <a:pt x="14490" y="26586"/>
                  <a:pt x="14592" y="26586"/>
                </a:cubicBezTo>
                <a:cubicBezTo>
                  <a:pt x="14592" y="26569"/>
                  <a:pt x="14609" y="26552"/>
                  <a:pt x="14609" y="26535"/>
                </a:cubicBezTo>
                <a:cubicBezTo>
                  <a:pt x="14643" y="26552"/>
                  <a:pt x="14695" y="26569"/>
                  <a:pt x="14729" y="26586"/>
                </a:cubicBezTo>
                <a:cubicBezTo>
                  <a:pt x="14797" y="26586"/>
                  <a:pt x="14865" y="26603"/>
                  <a:pt x="14917" y="26603"/>
                </a:cubicBezTo>
                <a:lnTo>
                  <a:pt x="14883" y="26620"/>
                </a:lnTo>
                <a:cubicBezTo>
                  <a:pt x="15105" y="26672"/>
                  <a:pt x="15293" y="26774"/>
                  <a:pt x="15463" y="26928"/>
                </a:cubicBezTo>
                <a:cubicBezTo>
                  <a:pt x="15532" y="26911"/>
                  <a:pt x="15600" y="26928"/>
                  <a:pt x="15686" y="26945"/>
                </a:cubicBezTo>
                <a:cubicBezTo>
                  <a:pt x="15703" y="26928"/>
                  <a:pt x="15737" y="26928"/>
                  <a:pt x="15754" y="26911"/>
                </a:cubicBezTo>
                <a:cubicBezTo>
                  <a:pt x="15925" y="26894"/>
                  <a:pt x="16079" y="26911"/>
                  <a:pt x="16215" y="26962"/>
                </a:cubicBezTo>
                <a:cubicBezTo>
                  <a:pt x="16386" y="26860"/>
                  <a:pt x="16574" y="26808"/>
                  <a:pt x="16762" y="26808"/>
                </a:cubicBezTo>
                <a:lnTo>
                  <a:pt x="16796" y="26808"/>
                </a:lnTo>
                <a:lnTo>
                  <a:pt x="16865" y="26808"/>
                </a:lnTo>
                <a:cubicBezTo>
                  <a:pt x="16899" y="26757"/>
                  <a:pt x="16933" y="26723"/>
                  <a:pt x="16967" y="26706"/>
                </a:cubicBezTo>
                <a:cubicBezTo>
                  <a:pt x="17001" y="26655"/>
                  <a:pt x="17052" y="26638"/>
                  <a:pt x="17104" y="26603"/>
                </a:cubicBezTo>
                <a:lnTo>
                  <a:pt x="17104" y="26603"/>
                </a:lnTo>
                <a:lnTo>
                  <a:pt x="17155" y="26586"/>
                </a:lnTo>
                <a:cubicBezTo>
                  <a:pt x="17138" y="26569"/>
                  <a:pt x="17138" y="26552"/>
                  <a:pt x="17138" y="26535"/>
                </a:cubicBezTo>
                <a:cubicBezTo>
                  <a:pt x="17138" y="26467"/>
                  <a:pt x="17172" y="26398"/>
                  <a:pt x="17223" y="26347"/>
                </a:cubicBezTo>
                <a:cubicBezTo>
                  <a:pt x="17240" y="26313"/>
                  <a:pt x="17292" y="26347"/>
                  <a:pt x="17326" y="26347"/>
                </a:cubicBezTo>
                <a:cubicBezTo>
                  <a:pt x="17360" y="26364"/>
                  <a:pt x="17411" y="26381"/>
                  <a:pt x="17445" y="26381"/>
                </a:cubicBezTo>
                <a:cubicBezTo>
                  <a:pt x="17497" y="26381"/>
                  <a:pt x="17514" y="26330"/>
                  <a:pt x="17497" y="26279"/>
                </a:cubicBezTo>
                <a:cubicBezTo>
                  <a:pt x="17480" y="26245"/>
                  <a:pt x="17463" y="26142"/>
                  <a:pt x="17445" y="26091"/>
                </a:cubicBezTo>
                <a:lnTo>
                  <a:pt x="17907" y="26040"/>
                </a:lnTo>
                <a:cubicBezTo>
                  <a:pt x="17941" y="26074"/>
                  <a:pt x="17958" y="26125"/>
                  <a:pt x="17975" y="26176"/>
                </a:cubicBezTo>
                <a:cubicBezTo>
                  <a:pt x="17975" y="26245"/>
                  <a:pt x="17975" y="26296"/>
                  <a:pt x="17975" y="26364"/>
                </a:cubicBezTo>
                <a:cubicBezTo>
                  <a:pt x="17975" y="26398"/>
                  <a:pt x="18043" y="26484"/>
                  <a:pt x="18061" y="26467"/>
                </a:cubicBezTo>
                <a:cubicBezTo>
                  <a:pt x="18163" y="26415"/>
                  <a:pt x="18283" y="26415"/>
                  <a:pt x="18368" y="26467"/>
                </a:cubicBezTo>
                <a:cubicBezTo>
                  <a:pt x="18471" y="26432"/>
                  <a:pt x="18556" y="26415"/>
                  <a:pt x="18659" y="26398"/>
                </a:cubicBezTo>
                <a:cubicBezTo>
                  <a:pt x="18727" y="26381"/>
                  <a:pt x="18812" y="26381"/>
                  <a:pt x="18881" y="26381"/>
                </a:cubicBezTo>
                <a:cubicBezTo>
                  <a:pt x="18966" y="26415"/>
                  <a:pt x="19034" y="26381"/>
                  <a:pt x="19086" y="26313"/>
                </a:cubicBezTo>
                <a:cubicBezTo>
                  <a:pt x="19154" y="26227"/>
                  <a:pt x="19257" y="26245"/>
                  <a:pt x="19359" y="26381"/>
                </a:cubicBezTo>
                <a:cubicBezTo>
                  <a:pt x="19359" y="26279"/>
                  <a:pt x="19325" y="26193"/>
                  <a:pt x="19291" y="26108"/>
                </a:cubicBezTo>
                <a:cubicBezTo>
                  <a:pt x="19240" y="26040"/>
                  <a:pt x="19240" y="25954"/>
                  <a:pt x="19308" y="25903"/>
                </a:cubicBezTo>
                <a:lnTo>
                  <a:pt x="19923" y="25834"/>
                </a:lnTo>
                <a:cubicBezTo>
                  <a:pt x="20043" y="26005"/>
                  <a:pt x="20043" y="26005"/>
                  <a:pt x="20145" y="25988"/>
                </a:cubicBezTo>
                <a:cubicBezTo>
                  <a:pt x="20162" y="25988"/>
                  <a:pt x="20179" y="25988"/>
                  <a:pt x="20213" y="25971"/>
                </a:cubicBezTo>
                <a:cubicBezTo>
                  <a:pt x="20265" y="25988"/>
                  <a:pt x="20299" y="26022"/>
                  <a:pt x="20316" y="26074"/>
                </a:cubicBezTo>
                <a:cubicBezTo>
                  <a:pt x="20350" y="26108"/>
                  <a:pt x="20350" y="26159"/>
                  <a:pt x="20333" y="26210"/>
                </a:cubicBezTo>
                <a:cubicBezTo>
                  <a:pt x="20333" y="26227"/>
                  <a:pt x="20316" y="26227"/>
                  <a:pt x="20316" y="26245"/>
                </a:cubicBezTo>
                <a:cubicBezTo>
                  <a:pt x="20282" y="26262"/>
                  <a:pt x="20248" y="26262"/>
                  <a:pt x="20196" y="26279"/>
                </a:cubicBezTo>
                <a:lnTo>
                  <a:pt x="20196" y="26279"/>
                </a:lnTo>
                <a:cubicBezTo>
                  <a:pt x="20282" y="26381"/>
                  <a:pt x="20367" y="26484"/>
                  <a:pt x="20436" y="26586"/>
                </a:cubicBezTo>
                <a:cubicBezTo>
                  <a:pt x="20470" y="26603"/>
                  <a:pt x="20504" y="26586"/>
                  <a:pt x="20538" y="26569"/>
                </a:cubicBezTo>
                <a:cubicBezTo>
                  <a:pt x="20641" y="26518"/>
                  <a:pt x="20743" y="26450"/>
                  <a:pt x="20829" y="26364"/>
                </a:cubicBezTo>
                <a:cubicBezTo>
                  <a:pt x="20863" y="26330"/>
                  <a:pt x="20880" y="26296"/>
                  <a:pt x="20880" y="26245"/>
                </a:cubicBezTo>
                <a:cubicBezTo>
                  <a:pt x="21136" y="26313"/>
                  <a:pt x="21392" y="26227"/>
                  <a:pt x="21580" y="26057"/>
                </a:cubicBezTo>
                <a:cubicBezTo>
                  <a:pt x="21614" y="26057"/>
                  <a:pt x="21649" y="26057"/>
                  <a:pt x="21683" y="26057"/>
                </a:cubicBezTo>
                <a:cubicBezTo>
                  <a:pt x="21717" y="26022"/>
                  <a:pt x="21751" y="26074"/>
                  <a:pt x="21785" y="26125"/>
                </a:cubicBezTo>
                <a:cubicBezTo>
                  <a:pt x="21820" y="26193"/>
                  <a:pt x="21905" y="26227"/>
                  <a:pt x="21990" y="26227"/>
                </a:cubicBezTo>
                <a:cubicBezTo>
                  <a:pt x="22025" y="26227"/>
                  <a:pt x="22059" y="26210"/>
                  <a:pt x="22093" y="26193"/>
                </a:cubicBezTo>
                <a:cubicBezTo>
                  <a:pt x="22127" y="26176"/>
                  <a:pt x="22144" y="26142"/>
                  <a:pt x="22161" y="26125"/>
                </a:cubicBezTo>
                <a:cubicBezTo>
                  <a:pt x="22247" y="26005"/>
                  <a:pt x="22418" y="25954"/>
                  <a:pt x="22537" y="26022"/>
                </a:cubicBezTo>
                <a:cubicBezTo>
                  <a:pt x="22571" y="26022"/>
                  <a:pt x="22605" y="26040"/>
                  <a:pt x="22623" y="26040"/>
                </a:cubicBezTo>
                <a:cubicBezTo>
                  <a:pt x="22742" y="26057"/>
                  <a:pt x="22845" y="26040"/>
                  <a:pt x="22862" y="25903"/>
                </a:cubicBezTo>
                <a:cubicBezTo>
                  <a:pt x="22862" y="25886"/>
                  <a:pt x="22862" y="25869"/>
                  <a:pt x="22879" y="25869"/>
                </a:cubicBezTo>
                <a:cubicBezTo>
                  <a:pt x="22862" y="25834"/>
                  <a:pt x="22845" y="25817"/>
                  <a:pt x="22845" y="25783"/>
                </a:cubicBezTo>
                <a:cubicBezTo>
                  <a:pt x="22845" y="25715"/>
                  <a:pt x="22845" y="25647"/>
                  <a:pt x="22862" y="25595"/>
                </a:cubicBezTo>
                <a:cubicBezTo>
                  <a:pt x="22998" y="25561"/>
                  <a:pt x="23067" y="25459"/>
                  <a:pt x="23169" y="25390"/>
                </a:cubicBezTo>
                <a:cubicBezTo>
                  <a:pt x="23238" y="25424"/>
                  <a:pt x="23323" y="25441"/>
                  <a:pt x="23238" y="25305"/>
                </a:cubicBezTo>
                <a:cubicBezTo>
                  <a:pt x="23221" y="25288"/>
                  <a:pt x="23221" y="25254"/>
                  <a:pt x="23238" y="25236"/>
                </a:cubicBezTo>
                <a:cubicBezTo>
                  <a:pt x="23272" y="25219"/>
                  <a:pt x="23306" y="25185"/>
                  <a:pt x="23357" y="25168"/>
                </a:cubicBezTo>
                <a:cubicBezTo>
                  <a:pt x="23357" y="25168"/>
                  <a:pt x="23391" y="25168"/>
                  <a:pt x="23391" y="25202"/>
                </a:cubicBezTo>
                <a:cubicBezTo>
                  <a:pt x="23545" y="25271"/>
                  <a:pt x="23665" y="25373"/>
                  <a:pt x="23784" y="25476"/>
                </a:cubicBezTo>
                <a:cubicBezTo>
                  <a:pt x="23802" y="25493"/>
                  <a:pt x="23819" y="25510"/>
                  <a:pt x="23819" y="25527"/>
                </a:cubicBezTo>
                <a:cubicBezTo>
                  <a:pt x="23819" y="25527"/>
                  <a:pt x="23802" y="25578"/>
                  <a:pt x="23802" y="25612"/>
                </a:cubicBezTo>
                <a:cubicBezTo>
                  <a:pt x="23819" y="25681"/>
                  <a:pt x="23836" y="25749"/>
                  <a:pt x="23836" y="25817"/>
                </a:cubicBezTo>
                <a:cubicBezTo>
                  <a:pt x="23938" y="25800"/>
                  <a:pt x="24058" y="25800"/>
                  <a:pt x="24109" y="25698"/>
                </a:cubicBezTo>
                <a:cubicBezTo>
                  <a:pt x="24109" y="25681"/>
                  <a:pt x="24160" y="25698"/>
                  <a:pt x="24177" y="25698"/>
                </a:cubicBezTo>
                <a:cubicBezTo>
                  <a:pt x="24195" y="25698"/>
                  <a:pt x="24212" y="25715"/>
                  <a:pt x="24229" y="25732"/>
                </a:cubicBezTo>
                <a:cubicBezTo>
                  <a:pt x="24587" y="25988"/>
                  <a:pt x="24605" y="25988"/>
                  <a:pt x="24724" y="25817"/>
                </a:cubicBezTo>
                <a:cubicBezTo>
                  <a:pt x="24775" y="25749"/>
                  <a:pt x="24844" y="25783"/>
                  <a:pt x="24929" y="25817"/>
                </a:cubicBezTo>
                <a:cubicBezTo>
                  <a:pt x="24998" y="25852"/>
                  <a:pt x="25049" y="25886"/>
                  <a:pt x="25100" y="25920"/>
                </a:cubicBezTo>
                <a:cubicBezTo>
                  <a:pt x="25117" y="25903"/>
                  <a:pt x="25134" y="25869"/>
                  <a:pt x="25117" y="25834"/>
                </a:cubicBezTo>
                <a:cubicBezTo>
                  <a:pt x="25134" y="25834"/>
                  <a:pt x="25151" y="25852"/>
                  <a:pt x="25168" y="25852"/>
                </a:cubicBezTo>
                <a:cubicBezTo>
                  <a:pt x="25425" y="25800"/>
                  <a:pt x="25698" y="25783"/>
                  <a:pt x="25971" y="25800"/>
                </a:cubicBezTo>
                <a:cubicBezTo>
                  <a:pt x="26023" y="25800"/>
                  <a:pt x="26057" y="25783"/>
                  <a:pt x="26108" y="25749"/>
                </a:cubicBezTo>
                <a:cubicBezTo>
                  <a:pt x="26228" y="25698"/>
                  <a:pt x="26382" y="25698"/>
                  <a:pt x="26484" y="25783"/>
                </a:cubicBezTo>
                <a:cubicBezTo>
                  <a:pt x="26501" y="25783"/>
                  <a:pt x="26518" y="25783"/>
                  <a:pt x="26535" y="25800"/>
                </a:cubicBezTo>
                <a:cubicBezTo>
                  <a:pt x="26604" y="25817"/>
                  <a:pt x="26638" y="25800"/>
                  <a:pt x="26638" y="25681"/>
                </a:cubicBezTo>
                <a:cubicBezTo>
                  <a:pt x="26638" y="25612"/>
                  <a:pt x="26655" y="25544"/>
                  <a:pt x="26689" y="25493"/>
                </a:cubicBezTo>
                <a:cubicBezTo>
                  <a:pt x="26723" y="25441"/>
                  <a:pt x="26775" y="25424"/>
                  <a:pt x="26826" y="25441"/>
                </a:cubicBezTo>
                <a:lnTo>
                  <a:pt x="26843" y="25493"/>
                </a:lnTo>
                <a:cubicBezTo>
                  <a:pt x="26877" y="25595"/>
                  <a:pt x="26962" y="25681"/>
                  <a:pt x="27048" y="25715"/>
                </a:cubicBezTo>
                <a:cubicBezTo>
                  <a:pt x="27150" y="25749"/>
                  <a:pt x="27202" y="25681"/>
                  <a:pt x="27236" y="25612"/>
                </a:cubicBezTo>
                <a:cubicBezTo>
                  <a:pt x="27270" y="25527"/>
                  <a:pt x="27287" y="25441"/>
                  <a:pt x="27304" y="25339"/>
                </a:cubicBezTo>
                <a:lnTo>
                  <a:pt x="27304" y="25322"/>
                </a:lnTo>
                <a:cubicBezTo>
                  <a:pt x="27492" y="25339"/>
                  <a:pt x="27680" y="25254"/>
                  <a:pt x="27800" y="25117"/>
                </a:cubicBezTo>
                <a:cubicBezTo>
                  <a:pt x="27851" y="25117"/>
                  <a:pt x="27902" y="25117"/>
                  <a:pt x="27971" y="25134"/>
                </a:cubicBezTo>
                <a:cubicBezTo>
                  <a:pt x="28107" y="25168"/>
                  <a:pt x="28278" y="25185"/>
                  <a:pt x="28432" y="25151"/>
                </a:cubicBezTo>
                <a:cubicBezTo>
                  <a:pt x="28432" y="25168"/>
                  <a:pt x="28432" y="25185"/>
                  <a:pt x="28432" y="25202"/>
                </a:cubicBezTo>
                <a:cubicBezTo>
                  <a:pt x="28620" y="25134"/>
                  <a:pt x="28825" y="25083"/>
                  <a:pt x="29030" y="25100"/>
                </a:cubicBezTo>
                <a:cubicBezTo>
                  <a:pt x="29098" y="24997"/>
                  <a:pt x="29201" y="24929"/>
                  <a:pt x="29303" y="24878"/>
                </a:cubicBezTo>
                <a:cubicBezTo>
                  <a:pt x="29337" y="24878"/>
                  <a:pt x="29389" y="24861"/>
                  <a:pt x="29423" y="24861"/>
                </a:cubicBezTo>
                <a:lnTo>
                  <a:pt x="29423" y="0"/>
                </a:lnTo>
                <a:lnTo>
                  <a:pt x="0" y="0"/>
                </a:lnTo>
                <a:lnTo>
                  <a:pt x="0" y="24058"/>
                </a:lnTo>
                <a:cubicBezTo>
                  <a:pt x="0" y="24075"/>
                  <a:pt x="18" y="24075"/>
                  <a:pt x="35" y="24075"/>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32" name="Google Shape;984;p48"/>
          <p:cNvGrpSpPr/>
          <p:nvPr/>
        </p:nvGrpSpPr>
        <p:grpSpPr>
          <a:xfrm flipH="1">
            <a:off x="1872102" y="462700"/>
            <a:ext cx="1203484" cy="1299028"/>
            <a:chOff x="5713927" y="671825"/>
            <a:chExt cx="1203484" cy="1299028"/>
          </a:xfrm>
        </p:grpSpPr>
        <p:sp>
          <p:nvSpPr>
            <p:cNvPr id="1048722" name="Google Shape;985;p48"/>
            <p:cNvSpPr/>
            <p:nvPr/>
          </p:nvSpPr>
          <p:spPr>
            <a:xfrm rot="5400000">
              <a:off x="5666155" y="719597"/>
              <a:ext cx="1299028" cy="1203484"/>
            </a:xfrm>
            <a:custGeom>
              <a:avLst/>
              <a:ahLst/>
              <a:rect l="l" t="t" r="r" b="b"/>
              <a:pathLst>
                <a:path w="16968" h="15720" extrusionOk="0">
                  <a:moveTo>
                    <a:pt x="13021" y="0"/>
                  </a:moveTo>
                  <a:lnTo>
                    <a:pt x="1" y="11055"/>
                  </a:lnTo>
                  <a:lnTo>
                    <a:pt x="3948" y="15719"/>
                  </a:lnTo>
                  <a:lnTo>
                    <a:pt x="16967" y="4665"/>
                  </a:lnTo>
                  <a:lnTo>
                    <a:pt x="13021" y="0"/>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3" name="Google Shape;986;p48"/>
            <p:cNvSpPr/>
            <p:nvPr/>
          </p:nvSpPr>
          <p:spPr>
            <a:xfrm rot="5400000">
              <a:off x="5712897" y="809589"/>
              <a:ext cx="1192230" cy="985295"/>
            </a:xfrm>
            <a:custGeom>
              <a:avLst/>
              <a:ahLst/>
              <a:rect l="l" t="t" r="r" b="b"/>
              <a:pathLst>
                <a:path w="15573" h="12870" extrusionOk="0">
                  <a:moveTo>
                    <a:pt x="12974" y="0"/>
                  </a:moveTo>
                  <a:cubicBezTo>
                    <a:pt x="12953" y="0"/>
                    <a:pt x="12931" y="9"/>
                    <a:pt x="12914" y="26"/>
                  </a:cubicBezTo>
                  <a:lnTo>
                    <a:pt x="12607" y="197"/>
                  </a:lnTo>
                  <a:cubicBezTo>
                    <a:pt x="12419" y="282"/>
                    <a:pt x="12248" y="402"/>
                    <a:pt x="12094" y="538"/>
                  </a:cubicBezTo>
                  <a:cubicBezTo>
                    <a:pt x="12026" y="607"/>
                    <a:pt x="11957" y="692"/>
                    <a:pt x="12026" y="812"/>
                  </a:cubicBezTo>
                  <a:cubicBezTo>
                    <a:pt x="12076" y="887"/>
                    <a:pt x="12153" y="934"/>
                    <a:pt x="12238" y="934"/>
                  </a:cubicBezTo>
                  <a:cubicBezTo>
                    <a:pt x="12269" y="934"/>
                    <a:pt x="12301" y="928"/>
                    <a:pt x="12333" y="914"/>
                  </a:cubicBezTo>
                  <a:cubicBezTo>
                    <a:pt x="12402" y="880"/>
                    <a:pt x="12470" y="846"/>
                    <a:pt x="12521" y="795"/>
                  </a:cubicBezTo>
                  <a:cubicBezTo>
                    <a:pt x="12743" y="590"/>
                    <a:pt x="12914" y="367"/>
                    <a:pt x="13051" y="128"/>
                  </a:cubicBezTo>
                  <a:cubicBezTo>
                    <a:pt x="13068" y="94"/>
                    <a:pt x="13068" y="43"/>
                    <a:pt x="13034" y="26"/>
                  </a:cubicBezTo>
                  <a:cubicBezTo>
                    <a:pt x="13017" y="9"/>
                    <a:pt x="12995" y="0"/>
                    <a:pt x="12974" y="0"/>
                  </a:cubicBezTo>
                  <a:close/>
                  <a:moveTo>
                    <a:pt x="10496" y="630"/>
                  </a:moveTo>
                  <a:cubicBezTo>
                    <a:pt x="10482" y="630"/>
                    <a:pt x="10468" y="634"/>
                    <a:pt x="10454" y="641"/>
                  </a:cubicBezTo>
                  <a:cubicBezTo>
                    <a:pt x="10198" y="726"/>
                    <a:pt x="9941" y="846"/>
                    <a:pt x="9702" y="1017"/>
                  </a:cubicBezTo>
                  <a:cubicBezTo>
                    <a:pt x="9548" y="1153"/>
                    <a:pt x="9497" y="1358"/>
                    <a:pt x="9582" y="1478"/>
                  </a:cubicBezTo>
                  <a:cubicBezTo>
                    <a:pt x="9622" y="1518"/>
                    <a:pt x="9674" y="1539"/>
                    <a:pt x="9736" y="1539"/>
                  </a:cubicBezTo>
                  <a:cubicBezTo>
                    <a:pt x="9835" y="1539"/>
                    <a:pt x="9959" y="1484"/>
                    <a:pt x="10095" y="1358"/>
                  </a:cubicBezTo>
                  <a:cubicBezTo>
                    <a:pt x="10266" y="1171"/>
                    <a:pt x="10403" y="966"/>
                    <a:pt x="10539" y="743"/>
                  </a:cubicBezTo>
                  <a:cubicBezTo>
                    <a:pt x="10573" y="726"/>
                    <a:pt x="10591" y="692"/>
                    <a:pt x="10573" y="658"/>
                  </a:cubicBezTo>
                  <a:lnTo>
                    <a:pt x="10556" y="658"/>
                  </a:lnTo>
                  <a:cubicBezTo>
                    <a:pt x="10536" y="638"/>
                    <a:pt x="10516" y="630"/>
                    <a:pt x="10496" y="630"/>
                  </a:cubicBezTo>
                  <a:close/>
                  <a:moveTo>
                    <a:pt x="13694" y="1501"/>
                  </a:moveTo>
                  <a:cubicBezTo>
                    <a:pt x="13674" y="1501"/>
                    <a:pt x="13653" y="1505"/>
                    <a:pt x="13632" y="1512"/>
                  </a:cubicBezTo>
                  <a:cubicBezTo>
                    <a:pt x="13427" y="1581"/>
                    <a:pt x="13222" y="1649"/>
                    <a:pt x="13034" y="1751"/>
                  </a:cubicBezTo>
                  <a:cubicBezTo>
                    <a:pt x="12914" y="1786"/>
                    <a:pt x="12829" y="1871"/>
                    <a:pt x="12760" y="1957"/>
                  </a:cubicBezTo>
                  <a:cubicBezTo>
                    <a:pt x="12692" y="2059"/>
                    <a:pt x="12675" y="2213"/>
                    <a:pt x="12743" y="2332"/>
                  </a:cubicBezTo>
                  <a:lnTo>
                    <a:pt x="12760" y="2332"/>
                  </a:lnTo>
                  <a:cubicBezTo>
                    <a:pt x="12810" y="2382"/>
                    <a:pt x="12877" y="2409"/>
                    <a:pt x="12948" y="2409"/>
                  </a:cubicBezTo>
                  <a:cubicBezTo>
                    <a:pt x="12999" y="2409"/>
                    <a:pt x="13052" y="2395"/>
                    <a:pt x="13102" y="2367"/>
                  </a:cubicBezTo>
                  <a:cubicBezTo>
                    <a:pt x="13171" y="2332"/>
                    <a:pt x="13222" y="2298"/>
                    <a:pt x="13290" y="2264"/>
                  </a:cubicBezTo>
                  <a:cubicBezTo>
                    <a:pt x="13478" y="2093"/>
                    <a:pt x="13632" y="1888"/>
                    <a:pt x="13751" y="1649"/>
                  </a:cubicBezTo>
                  <a:cubicBezTo>
                    <a:pt x="13769" y="1615"/>
                    <a:pt x="13803" y="1581"/>
                    <a:pt x="13769" y="1529"/>
                  </a:cubicBezTo>
                  <a:cubicBezTo>
                    <a:pt x="13749" y="1509"/>
                    <a:pt x="13723" y="1501"/>
                    <a:pt x="13694" y="1501"/>
                  </a:cubicBezTo>
                  <a:close/>
                  <a:moveTo>
                    <a:pt x="12180" y="1683"/>
                  </a:moveTo>
                  <a:lnTo>
                    <a:pt x="12180" y="1717"/>
                  </a:lnTo>
                  <a:cubicBezTo>
                    <a:pt x="12162" y="1700"/>
                    <a:pt x="12145" y="1692"/>
                    <a:pt x="12128" y="1692"/>
                  </a:cubicBezTo>
                  <a:cubicBezTo>
                    <a:pt x="12111" y="1692"/>
                    <a:pt x="12094" y="1700"/>
                    <a:pt x="12077" y="1717"/>
                  </a:cubicBezTo>
                  <a:lnTo>
                    <a:pt x="11513" y="1939"/>
                  </a:lnTo>
                  <a:cubicBezTo>
                    <a:pt x="11376" y="1991"/>
                    <a:pt x="11240" y="2076"/>
                    <a:pt x="11120" y="2179"/>
                  </a:cubicBezTo>
                  <a:cubicBezTo>
                    <a:pt x="11001" y="2281"/>
                    <a:pt x="10949" y="2469"/>
                    <a:pt x="11018" y="2606"/>
                  </a:cubicBezTo>
                  <a:cubicBezTo>
                    <a:pt x="11080" y="2689"/>
                    <a:pt x="11154" y="2734"/>
                    <a:pt x="11245" y="2734"/>
                  </a:cubicBezTo>
                  <a:cubicBezTo>
                    <a:pt x="11305" y="2734"/>
                    <a:pt x="11371" y="2715"/>
                    <a:pt x="11445" y="2674"/>
                  </a:cubicBezTo>
                  <a:cubicBezTo>
                    <a:pt x="11513" y="2640"/>
                    <a:pt x="11582" y="2589"/>
                    <a:pt x="11616" y="2572"/>
                  </a:cubicBezTo>
                  <a:cubicBezTo>
                    <a:pt x="11838" y="2349"/>
                    <a:pt x="12026" y="2093"/>
                    <a:pt x="12180" y="1837"/>
                  </a:cubicBezTo>
                  <a:cubicBezTo>
                    <a:pt x="12214" y="1786"/>
                    <a:pt x="12214" y="1734"/>
                    <a:pt x="12180" y="1683"/>
                  </a:cubicBezTo>
                  <a:close/>
                  <a:moveTo>
                    <a:pt x="15470" y="1970"/>
                  </a:moveTo>
                  <a:cubicBezTo>
                    <a:pt x="15461" y="1970"/>
                    <a:pt x="15452" y="1971"/>
                    <a:pt x="15443" y="1974"/>
                  </a:cubicBezTo>
                  <a:cubicBezTo>
                    <a:pt x="15153" y="2076"/>
                    <a:pt x="14879" y="2196"/>
                    <a:pt x="14640" y="2367"/>
                  </a:cubicBezTo>
                  <a:cubicBezTo>
                    <a:pt x="14606" y="2401"/>
                    <a:pt x="14572" y="2435"/>
                    <a:pt x="14555" y="2469"/>
                  </a:cubicBezTo>
                  <a:cubicBezTo>
                    <a:pt x="14469" y="2555"/>
                    <a:pt x="14452" y="2708"/>
                    <a:pt x="14520" y="2811"/>
                  </a:cubicBezTo>
                  <a:cubicBezTo>
                    <a:pt x="14580" y="2861"/>
                    <a:pt x="14657" y="2887"/>
                    <a:pt x="14735" y="2887"/>
                  </a:cubicBezTo>
                  <a:cubicBezTo>
                    <a:pt x="14790" y="2887"/>
                    <a:pt x="14846" y="2874"/>
                    <a:pt x="14896" y="2845"/>
                  </a:cubicBezTo>
                  <a:cubicBezTo>
                    <a:pt x="15204" y="2674"/>
                    <a:pt x="15358" y="2349"/>
                    <a:pt x="15528" y="2076"/>
                  </a:cubicBezTo>
                  <a:cubicBezTo>
                    <a:pt x="15573" y="2017"/>
                    <a:pt x="15527" y="1970"/>
                    <a:pt x="15470" y="1970"/>
                  </a:cubicBezTo>
                  <a:close/>
                  <a:moveTo>
                    <a:pt x="9980" y="2270"/>
                  </a:moveTo>
                  <a:cubicBezTo>
                    <a:pt x="9964" y="2270"/>
                    <a:pt x="9945" y="2274"/>
                    <a:pt x="9924" y="2281"/>
                  </a:cubicBezTo>
                  <a:cubicBezTo>
                    <a:pt x="9668" y="2384"/>
                    <a:pt x="9412" y="2520"/>
                    <a:pt x="9189" y="2674"/>
                  </a:cubicBezTo>
                  <a:lnTo>
                    <a:pt x="9104" y="2742"/>
                  </a:lnTo>
                  <a:cubicBezTo>
                    <a:pt x="8984" y="2845"/>
                    <a:pt x="8950" y="2999"/>
                    <a:pt x="9001" y="3135"/>
                  </a:cubicBezTo>
                  <a:cubicBezTo>
                    <a:pt x="9051" y="3205"/>
                    <a:pt x="9124" y="3240"/>
                    <a:pt x="9211" y="3240"/>
                  </a:cubicBezTo>
                  <a:cubicBezTo>
                    <a:pt x="9272" y="3240"/>
                    <a:pt x="9340" y="3222"/>
                    <a:pt x="9412" y="3187"/>
                  </a:cubicBezTo>
                  <a:cubicBezTo>
                    <a:pt x="9514" y="3118"/>
                    <a:pt x="9617" y="3033"/>
                    <a:pt x="9702" y="2930"/>
                  </a:cubicBezTo>
                  <a:cubicBezTo>
                    <a:pt x="9822" y="2794"/>
                    <a:pt x="9941" y="2623"/>
                    <a:pt x="10044" y="2452"/>
                  </a:cubicBezTo>
                  <a:cubicBezTo>
                    <a:pt x="10078" y="2418"/>
                    <a:pt x="10078" y="2349"/>
                    <a:pt x="10044" y="2298"/>
                  </a:cubicBezTo>
                  <a:cubicBezTo>
                    <a:pt x="10024" y="2278"/>
                    <a:pt x="10004" y="2270"/>
                    <a:pt x="9980" y="2270"/>
                  </a:cubicBezTo>
                  <a:close/>
                  <a:moveTo>
                    <a:pt x="8490" y="3280"/>
                  </a:moveTo>
                  <a:cubicBezTo>
                    <a:pt x="8479" y="3280"/>
                    <a:pt x="8467" y="3283"/>
                    <a:pt x="8455" y="3289"/>
                  </a:cubicBezTo>
                  <a:cubicBezTo>
                    <a:pt x="8267" y="3323"/>
                    <a:pt x="8079" y="3392"/>
                    <a:pt x="7925" y="3477"/>
                  </a:cubicBezTo>
                  <a:cubicBezTo>
                    <a:pt x="7771" y="3546"/>
                    <a:pt x="7720" y="3699"/>
                    <a:pt x="7771" y="3853"/>
                  </a:cubicBezTo>
                  <a:cubicBezTo>
                    <a:pt x="7824" y="3941"/>
                    <a:pt x="7890" y="3988"/>
                    <a:pt x="7969" y="3988"/>
                  </a:cubicBezTo>
                  <a:cubicBezTo>
                    <a:pt x="8045" y="3988"/>
                    <a:pt x="8133" y="3945"/>
                    <a:pt x="8233" y="3853"/>
                  </a:cubicBezTo>
                  <a:cubicBezTo>
                    <a:pt x="8369" y="3716"/>
                    <a:pt x="8472" y="3563"/>
                    <a:pt x="8540" y="3392"/>
                  </a:cubicBezTo>
                  <a:cubicBezTo>
                    <a:pt x="8568" y="3336"/>
                    <a:pt x="8539" y="3280"/>
                    <a:pt x="8490" y="3280"/>
                  </a:cubicBezTo>
                  <a:close/>
                  <a:moveTo>
                    <a:pt x="12625" y="3575"/>
                  </a:moveTo>
                  <a:cubicBezTo>
                    <a:pt x="12613" y="3575"/>
                    <a:pt x="12601" y="3577"/>
                    <a:pt x="12590" y="3580"/>
                  </a:cubicBezTo>
                  <a:lnTo>
                    <a:pt x="12607" y="3580"/>
                  </a:lnTo>
                  <a:cubicBezTo>
                    <a:pt x="12367" y="3631"/>
                    <a:pt x="12145" y="3733"/>
                    <a:pt x="11940" y="3853"/>
                  </a:cubicBezTo>
                  <a:lnTo>
                    <a:pt x="11872" y="3921"/>
                  </a:lnTo>
                  <a:cubicBezTo>
                    <a:pt x="11752" y="4007"/>
                    <a:pt x="11718" y="4195"/>
                    <a:pt x="11804" y="4331"/>
                  </a:cubicBezTo>
                  <a:cubicBezTo>
                    <a:pt x="11849" y="4396"/>
                    <a:pt x="11900" y="4430"/>
                    <a:pt x="11966" y="4430"/>
                  </a:cubicBezTo>
                  <a:cubicBezTo>
                    <a:pt x="12023" y="4430"/>
                    <a:pt x="12092" y="4404"/>
                    <a:pt x="12180" y="4349"/>
                  </a:cubicBezTo>
                  <a:cubicBezTo>
                    <a:pt x="12419" y="4178"/>
                    <a:pt x="12607" y="3956"/>
                    <a:pt x="12709" y="3682"/>
                  </a:cubicBezTo>
                  <a:cubicBezTo>
                    <a:pt x="12738" y="3611"/>
                    <a:pt x="12683" y="3575"/>
                    <a:pt x="12625" y="3575"/>
                  </a:cubicBezTo>
                  <a:close/>
                  <a:moveTo>
                    <a:pt x="14105" y="3667"/>
                  </a:moveTo>
                  <a:cubicBezTo>
                    <a:pt x="14085" y="3667"/>
                    <a:pt x="14061" y="3681"/>
                    <a:pt x="14042" y="3699"/>
                  </a:cubicBezTo>
                  <a:cubicBezTo>
                    <a:pt x="13905" y="3768"/>
                    <a:pt x="13769" y="3819"/>
                    <a:pt x="13632" y="3904"/>
                  </a:cubicBezTo>
                  <a:cubicBezTo>
                    <a:pt x="13444" y="3990"/>
                    <a:pt x="13273" y="4109"/>
                    <a:pt x="13136" y="4263"/>
                  </a:cubicBezTo>
                  <a:cubicBezTo>
                    <a:pt x="13051" y="4366"/>
                    <a:pt x="13017" y="4502"/>
                    <a:pt x="13085" y="4605"/>
                  </a:cubicBezTo>
                  <a:cubicBezTo>
                    <a:pt x="13120" y="4676"/>
                    <a:pt x="13188" y="4714"/>
                    <a:pt x="13261" y="4714"/>
                  </a:cubicBezTo>
                  <a:cubicBezTo>
                    <a:pt x="13293" y="4714"/>
                    <a:pt x="13327" y="4706"/>
                    <a:pt x="13358" y="4690"/>
                  </a:cubicBezTo>
                  <a:cubicBezTo>
                    <a:pt x="13444" y="4656"/>
                    <a:pt x="13512" y="4622"/>
                    <a:pt x="13581" y="4554"/>
                  </a:cubicBezTo>
                  <a:cubicBezTo>
                    <a:pt x="13820" y="4331"/>
                    <a:pt x="13939" y="4041"/>
                    <a:pt x="14144" y="3802"/>
                  </a:cubicBezTo>
                  <a:cubicBezTo>
                    <a:pt x="14179" y="3768"/>
                    <a:pt x="14179" y="3716"/>
                    <a:pt x="14144" y="3699"/>
                  </a:cubicBezTo>
                  <a:cubicBezTo>
                    <a:pt x="14137" y="3676"/>
                    <a:pt x="14122" y="3667"/>
                    <a:pt x="14105" y="3667"/>
                  </a:cubicBezTo>
                  <a:close/>
                  <a:moveTo>
                    <a:pt x="6582" y="3954"/>
                  </a:moveTo>
                  <a:cubicBezTo>
                    <a:pt x="6563" y="3954"/>
                    <a:pt x="6544" y="3960"/>
                    <a:pt x="6524" y="3973"/>
                  </a:cubicBezTo>
                  <a:cubicBezTo>
                    <a:pt x="6268" y="4007"/>
                    <a:pt x="6028" y="4144"/>
                    <a:pt x="5823" y="4331"/>
                  </a:cubicBezTo>
                  <a:cubicBezTo>
                    <a:pt x="5687" y="4468"/>
                    <a:pt x="5653" y="4639"/>
                    <a:pt x="5755" y="4742"/>
                  </a:cubicBezTo>
                  <a:cubicBezTo>
                    <a:pt x="5794" y="4794"/>
                    <a:pt x="5853" y="4816"/>
                    <a:pt x="5910" y="4816"/>
                  </a:cubicBezTo>
                  <a:cubicBezTo>
                    <a:pt x="5927" y="4816"/>
                    <a:pt x="5944" y="4814"/>
                    <a:pt x="5960" y="4810"/>
                  </a:cubicBezTo>
                  <a:cubicBezTo>
                    <a:pt x="6063" y="4776"/>
                    <a:pt x="6148" y="4724"/>
                    <a:pt x="6216" y="4656"/>
                  </a:cubicBezTo>
                  <a:cubicBezTo>
                    <a:pt x="6370" y="4485"/>
                    <a:pt x="6507" y="4297"/>
                    <a:pt x="6627" y="4126"/>
                  </a:cubicBezTo>
                  <a:cubicBezTo>
                    <a:pt x="6661" y="4075"/>
                    <a:pt x="6695" y="4041"/>
                    <a:pt x="6661" y="3990"/>
                  </a:cubicBezTo>
                  <a:cubicBezTo>
                    <a:pt x="6640" y="3969"/>
                    <a:pt x="6612" y="3954"/>
                    <a:pt x="6582" y="3954"/>
                  </a:cubicBezTo>
                  <a:close/>
                  <a:moveTo>
                    <a:pt x="11043" y="3793"/>
                  </a:moveTo>
                  <a:cubicBezTo>
                    <a:pt x="11022" y="3793"/>
                    <a:pt x="11001" y="3802"/>
                    <a:pt x="10983" y="3819"/>
                  </a:cubicBezTo>
                  <a:cubicBezTo>
                    <a:pt x="10796" y="3904"/>
                    <a:pt x="10608" y="3973"/>
                    <a:pt x="10437" y="4058"/>
                  </a:cubicBezTo>
                  <a:cubicBezTo>
                    <a:pt x="10266" y="4126"/>
                    <a:pt x="10129" y="4229"/>
                    <a:pt x="10027" y="4349"/>
                  </a:cubicBezTo>
                  <a:cubicBezTo>
                    <a:pt x="9924" y="4451"/>
                    <a:pt x="9907" y="4605"/>
                    <a:pt x="9958" y="4724"/>
                  </a:cubicBezTo>
                  <a:cubicBezTo>
                    <a:pt x="10022" y="4801"/>
                    <a:pt x="10106" y="4840"/>
                    <a:pt x="10194" y="4840"/>
                  </a:cubicBezTo>
                  <a:cubicBezTo>
                    <a:pt x="10223" y="4840"/>
                    <a:pt x="10253" y="4836"/>
                    <a:pt x="10283" y="4827"/>
                  </a:cubicBezTo>
                  <a:cubicBezTo>
                    <a:pt x="10403" y="4793"/>
                    <a:pt x="10488" y="4742"/>
                    <a:pt x="10573" y="4656"/>
                  </a:cubicBezTo>
                  <a:cubicBezTo>
                    <a:pt x="10778" y="4434"/>
                    <a:pt x="10966" y="4178"/>
                    <a:pt x="11103" y="3921"/>
                  </a:cubicBezTo>
                  <a:cubicBezTo>
                    <a:pt x="11137" y="3887"/>
                    <a:pt x="11137" y="3836"/>
                    <a:pt x="11103" y="3819"/>
                  </a:cubicBezTo>
                  <a:cubicBezTo>
                    <a:pt x="11086" y="3802"/>
                    <a:pt x="11065" y="3793"/>
                    <a:pt x="11043" y="3793"/>
                  </a:cubicBezTo>
                  <a:close/>
                  <a:moveTo>
                    <a:pt x="9068" y="4164"/>
                  </a:moveTo>
                  <a:cubicBezTo>
                    <a:pt x="9029" y="4164"/>
                    <a:pt x="8989" y="4185"/>
                    <a:pt x="8950" y="4195"/>
                  </a:cubicBezTo>
                  <a:cubicBezTo>
                    <a:pt x="8831" y="4229"/>
                    <a:pt x="8711" y="4263"/>
                    <a:pt x="8609" y="4314"/>
                  </a:cubicBezTo>
                  <a:cubicBezTo>
                    <a:pt x="8455" y="4383"/>
                    <a:pt x="8318" y="4468"/>
                    <a:pt x="8216" y="4571"/>
                  </a:cubicBezTo>
                  <a:cubicBezTo>
                    <a:pt x="8096" y="4656"/>
                    <a:pt x="8062" y="4827"/>
                    <a:pt x="8130" y="4964"/>
                  </a:cubicBezTo>
                  <a:cubicBezTo>
                    <a:pt x="8185" y="5030"/>
                    <a:pt x="8269" y="5068"/>
                    <a:pt x="8353" y="5068"/>
                  </a:cubicBezTo>
                  <a:cubicBezTo>
                    <a:pt x="8400" y="5068"/>
                    <a:pt x="8447" y="5056"/>
                    <a:pt x="8489" y="5032"/>
                  </a:cubicBezTo>
                  <a:cubicBezTo>
                    <a:pt x="8557" y="5015"/>
                    <a:pt x="8609" y="4981"/>
                    <a:pt x="8660" y="4929"/>
                  </a:cubicBezTo>
                  <a:cubicBezTo>
                    <a:pt x="8831" y="4776"/>
                    <a:pt x="8967" y="4588"/>
                    <a:pt x="9087" y="4400"/>
                  </a:cubicBezTo>
                  <a:cubicBezTo>
                    <a:pt x="9138" y="4349"/>
                    <a:pt x="9207" y="4297"/>
                    <a:pt x="9138" y="4212"/>
                  </a:cubicBezTo>
                  <a:lnTo>
                    <a:pt x="9155" y="4212"/>
                  </a:lnTo>
                  <a:cubicBezTo>
                    <a:pt x="9126" y="4175"/>
                    <a:pt x="9097" y="4164"/>
                    <a:pt x="9068" y="4164"/>
                  </a:cubicBezTo>
                  <a:close/>
                  <a:moveTo>
                    <a:pt x="6870" y="5381"/>
                  </a:moveTo>
                  <a:cubicBezTo>
                    <a:pt x="6843" y="5381"/>
                    <a:pt x="6811" y="5398"/>
                    <a:pt x="6780" y="5408"/>
                  </a:cubicBezTo>
                  <a:lnTo>
                    <a:pt x="6490" y="5510"/>
                  </a:lnTo>
                  <a:cubicBezTo>
                    <a:pt x="6319" y="5579"/>
                    <a:pt x="6148" y="5681"/>
                    <a:pt x="6011" y="5801"/>
                  </a:cubicBezTo>
                  <a:cubicBezTo>
                    <a:pt x="5892" y="5920"/>
                    <a:pt x="5875" y="6108"/>
                    <a:pt x="5977" y="6245"/>
                  </a:cubicBezTo>
                  <a:cubicBezTo>
                    <a:pt x="6019" y="6294"/>
                    <a:pt x="6075" y="6317"/>
                    <a:pt x="6139" y="6317"/>
                  </a:cubicBezTo>
                  <a:cubicBezTo>
                    <a:pt x="6233" y="6317"/>
                    <a:pt x="6344" y="6268"/>
                    <a:pt x="6456" y="6177"/>
                  </a:cubicBezTo>
                  <a:cubicBezTo>
                    <a:pt x="6609" y="5989"/>
                    <a:pt x="6763" y="5784"/>
                    <a:pt x="6917" y="5562"/>
                  </a:cubicBezTo>
                  <a:cubicBezTo>
                    <a:pt x="6951" y="5510"/>
                    <a:pt x="6951" y="5442"/>
                    <a:pt x="6917" y="5408"/>
                  </a:cubicBezTo>
                  <a:cubicBezTo>
                    <a:pt x="6904" y="5388"/>
                    <a:pt x="6888" y="5381"/>
                    <a:pt x="6870" y="5381"/>
                  </a:cubicBezTo>
                  <a:close/>
                  <a:moveTo>
                    <a:pt x="11142" y="5704"/>
                  </a:moveTo>
                  <a:cubicBezTo>
                    <a:pt x="11126" y="5704"/>
                    <a:pt x="11107" y="5708"/>
                    <a:pt x="11086" y="5715"/>
                  </a:cubicBezTo>
                  <a:cubicBezTo>
                    <a:pt x="10898" y="5767"/>
                    <a:pt x="10710" y="5835"/>
                    <a:pt x="10539" y="5920"/>
                  </a:cubicBezTo>
                  <a:cubicBezTo>
                    <a:pt x="10351" y="5989"/>
                    <a:pt x="10232" y="6143"/>
                    <a:pt x="10198" y="6331"/>
                  </a:cubicBezTo>
                  <a:cubicBezTo>
                    <a:pt x="10180" y="6433"/>
                    <a:pt x="10266" y="6536"/>
                    <a:pt x="10368" y="6536"/>
                  </a:cubicBezTo>
                  <a:cubicBezTo>
                    <a:pt x="10505" y="6536"/>
                    <a:pt x="10659" y="6484"/>
                    <a:pt x="10761" y="6399"/>
                  </a:cubicBezTo>
                  <a:cubicBezTo>
                    <a:pt x="10915" y="6211"/>
                    <a:pt x="11052" y="6023"/>
                    <a:pt x="11189" y="5835"/>
                  </a:cubicBezTo>
                  <a:cubicBezTo>
                    <a:pt x="11223" y="5801"/>
                    <a:pt x="11223" y="5750"/>
                    <a:pt x="11206" y="5715"/>
                  </a:cubicBezTo>
                  <a:lnTo>
                    <a:pt x="11206" y="5715"/>
                  </a:lnTo>
                  <a:lnTo>
                    <a:pt x="11206" y="5733"/>
                  </a:lnTo>
                  <a:cubicBezTo>
                    <a:pt x="11186" y="5713"/>
                    <a:pt x="11166" y="5704"/>
                    <a:pt x="11142" y="5704"/>
                  </a:cubicBezTo>
                  <a:close/>
                  <a:moveTo>
                    <a:pt x="4494" y="5623"/>
                  </a:moveTo>
                  <a:cubicBezTo>
                    <a:pt x="4483" y="5623"/>
                    <a:pt x="4470" y="5625"/>
                    <a:pt x="4457" y="5630"/>
                  </a:cubicBezTo>
                  <a:cubicBezTo>
                    <a:pt x="4149" y="5715"/>
                    <a:pt x="3859" y="5886"/>
                    <a:pt x="3602" y="6091"/>
                  </a:cubicBezTo>
                  <a:cubicBezTo>
                    <a:pt x="3500" y="6194"/>
                    <a:pt x="3483" y="6365"/>
                    <a:pt x="3551" y="6501"/>
                  </a:cubicBezTo>
                  <a:cubicBezTo>
                    <a:pt x="3607" y="6548"/>
                    <a:pt x="3679" y="6575"/>
                    <a:pt x="3749" y="6575"/>
                  </a:cubicBezTo>
                  <a:cubicBezTo>
                    <a:pt x="3807" y="6575"/>
                    <a:pt x="3864" y="6557"/>
                    <a:pt x="3910" y="6519"/>
                  </a:cubicBezTo>
                  <a:lnTo>
                    <a:pt x="4064" y="6433"/>
                  </a:lnTo>
                  <a:cubicBezTo>
                    <a:pt x="4234" y="6228"/>
                    <a:pt x="4405" y="6023"/>
                    <a:pt x="4559" y="5784"/>
                  </a:cubicBezTo>
                  <a:cubicBezTo>
                    <a:pt x="4593" y="5767"/>
                    <a:pt x="4610" y="5715"/>
                    <a:pt x="4593" y="5664"/>
                  </a:cubicBezTo>
                  <a:lnTo>
                    <a:pt x="4576" y="5664"/>
                  </a:lnTo>
                  <a:cubicBezTo>
                    <a:pt x="4551" y="5639"/>
                    <a:pt x="4526" y="5623"/>
                    <a:pt x="4494" y="5623"/>
                  </a:cubicBezTo>
                  <a:close/>
                  <a:moveTo>
                    <a:pt x="8932" y="6597"/>
                  </a:moveTo>
                  <a:cubicBezTo>
                    <a:pt x="8920" y="6597"/>
                    <a:pt x="8909" y="6599"/>
                    <a:pt x="8899" y="6604"/>
                  </a:cubicBezTo>
                  <a:cubicBezTo>
                    <a:pt x="8660" y="6689"/>
                    <a:pt x="8421" y="6809"/>
                    <a:pt x="8198" y="6946"/>
                  </a:cubicBezTo>
                  <a:cubicBezTo>
                    <a:pt x="8130" y="7014"/>
                    <a:pt x="8062" y="7082"/>
                    <a:pt x="8010" y="7168"/>
                  </a:cubicBezTo>
                  <a:cubicBezTo>
                    <a:pt x="7959" y="7270"/>
                    <a:pt x="7993" y="7407"/>
                    <a:pt x="8079" y="7475"/>
                  </a:cubicBezTo>
                  <a:cubicBezTo>
                    <a:pt x="8122" y="7510"/>
                    <a:pt x="8173" y="7527"/>
                    <a:pt x="8224" y="7527"/>
                  </a:cubicBezTo>
                  <a:cubicBezTo>
                    <a:pt x="8275" y="7527"/>
                    <a:pt x="8327" y="7510"/>
                    <a:pt x="8369" y="7475"/>
                  </a:cubicBezTo>
                  <a:cubicBezTo>
                    <a:pt x="8626" y="7287"/>
                    <a:pt x="8848" y="7031"/>
                    <a:pt x="9019" y="6758"/>
                  </a:cubicBezTo>
                  <a:cubicBezTo>
                    <a:pt x="9036" y="6706"/>
                    <a:pt x="9036" y="6655"/>
                    <a:pt x="9001" y="6621"/>
                  </a:cubicBezTo>
                  <a:cubicBezTo>
                    <a:pt x="8989" y="6609"/>
                    <a:pt x="8960" y="6597"/>
                    <a:pt x="8932" y="6597"/>
                  </a:cubicBezTo>
                  <a:close/>
                  <a:moveTo>
                    <a:pt x="4241" y="7165"/>
                  </a:moveTo>
                  <a:cubicBezTo>
                    <a:pt x="4220" y="7165"/>
                    <a:pt x="4196" y="7175"/>
                    <a:pt x="4166" y="7185"/>
                  </a:cubicBezTo>
                  <a:cubicBezTo>
                    <a:pt x="4046" y="7236"/>
                    <a:pt x="3910" y="7270"/>
                    <a:pt x="3790" y="7339"/>
                  </a:cubicBezTo>
                  <a:cubicBezTo>
                    <a:pt x="3636" y="7390"/>
                    <a:pt x="3483" y="7475"/>
                    <a:pt x="3363" y="7595"/>
                  </a:cubicBezTo>
                  <a:cubicBezTo>
                    <a:pt x="3261" y="7680"/>
                    <a:pt x="3226" y="7851"/>
                    <a:pt x="3295" y="7971"/>
                  </a:cubicBezTo>
                  <a:cubicBezTo>
                    <a:pt x="3342" y="8054"/>
                    <a:pt x="3431" y="8104"/>
                    <a:pt x="3521" y="8104"/>
                  </a:cubicBezTo>
                  <a:cubicBezTo>
                    <a:pt x="3560" y="8104"/>
                    <a:pt x="3600" y="8094"/>
                    <a:pt x="3636" y="8073"/>
                  </a:cubicBezTo>
                  <a:cubicBezTo>
                    <a:pt x="3705" y="8039"/>
                    <a:pt x="3773" y="8005"/>
                    <a:pt x="3824" y="7954"/>
                  </a:cubicBezTo>
                  <a:cubicBezTo>
                    <a:pt x="4012" y="7766"/>
                    <a:pt x="4166" y="7544"/>
                    <a:pt x="4286" y="7304"/>
                  </a:cubicBezTo>
                  <a:cubicBezTo>
                    <a:pt x="4303" y="7270"/>
                    <a:pt x="4320" y="7219"/>
                    <a:pt x="4286" y="7185"/>
                  </a:cubicBezTo>
                  <a:cubicBezTo>
                    <a:pt x="4271" y="7170"/>
                    <a:pt x="4257" y="7165"/>
                    <a:pt x="4241" y="7165"/>
                  </a:cubicBezTo>
                  <a:close/>
                  <a:moveTo>
                    <a:pt x="10564" y="7251"/>
                  </a:moveTo>
                  <a:cubicBezTo>
                    <a:pt x="10545" y="7251"/>
                    <a:pt x="10525" y="7260"/>
                    <a:pt x="10505" y="7270"/>
                  </a:cubicBezTo>
                  <a:lnTo>
                    <a:pt x="10163" y="7407"/>
                  </a:lnTo>
                  <a:cubicBezTo>
                    <a:pt x="9975" y="7475"/>
                    <a:pt x="9805" y="7561"/>
                    <a:pt x="9634" y="7680"/>
                  </a:cubicBezTo>
                  <a:lnTo>
                    <a:pt x="9634" y="7697"/>
                  </a:lnTo>
                  <a:cubicBezTo>
                    <a:pt x="9617" y="7715"/>
                    <a:pt x="9582" y="7749"/>
                    <a:pt x="9548" y="7766"/>
                  </a:cubicBezTo>
                  <a:cubicBezTo>
                    <a:pt x="9446" y="7851"/>
                    <a:pt x="9429" y="8005"/>
                    <a:pt x="9497" y="8125"/>
                  </a:cubicBezTo>
                  <a:cubicBezTo>
                    <a:pt x="9540" y="8199"/>
                    <a:pt x="9622" y="8240"/>
                    <a:pt x="9707" y="8240"/>
                  </a:cubicBezTo>
                  <a:cubicBezTo>
                    <a:pt x="9758" y="8240"/>
                    <a:pt x="9811" y="8225"/>
                    <a:pt x="9856" y="8193"/>
                  </a:cubicBezTo>
                  <a:cubicBezTo>
                    <a:pt x="9941" y="8159"/>
                    <a:pt x="10027" y="8108"/>
                    <a:pt x="10095" y="8039"/>
                  </a:cubicBezTo>
                  <a:cubicBezTo>
                    <a:pt x="10232" y="7885"/>
                    <a:pt x="10351" y="7697"/>
                    <a:pt x="10488" y="7544"/>
                  </a:cubicBezTo>
                  <a:cubicBezTo>
                    <a:pt x="10539" y="7492"/>
                    <a:pt x="10573" y="7441"/>
                    <a:pt x="10608" y="7373"/>
                  </a:cubicBezTo>
                  <a:cubicBezTo>
                    <a:pt x="10608" y="7339"/>
                    <a:pt x="10642" y="7304"/>
                    <a:pt x="10608" y="7270"/>
                  </a:cubicBezTo>
                  <a:cubicBezTo>
                    <a:pt x="10593" y="7256"/>
                    <a:pt x="10579" y="7251"/>
                    <a:pt x="10564" y="7251"/>
                  </a:cubicBezTo>
                  <a:close/>
                  <a:moveTo>
                    <a:pt x="6446" y="7336"/>
                  </a:moveTo>
                  <a:cubicBezTo>
                    <a:pt x="6427" y="7336"/>
                    <a:pt x="6407" y="7346"/>
                    <a:pt x="6387" y="7356"/>
                  </a:cubicBezTo>
                  <a:cubicBezTo>
                    <a:pt x="6131" y="7424"/>
                    <a:pt x="5875" y="7527"/>
                    <a:pt x="5653" y="7663"/>
                  </a:cubicBezTo>
                  <a:cubicBezTo>
                    <a:pt x="5499" y="7749"/>
                    <a:pt x="5413" y="7885"/>
                    <a:pt x="5379" y="8056"/>
                  </a:cubicBezTo>
                  <a:cubicBezTo>
                    <a:pt x="5365" y="8188"/>
                    <a:pt x="5462" y="8306"/>
                    <a:pt x="5587" y="8306"/>
                  </a:cubicBezTo>
                  <a:cubicBezTo>
                    <a:pt x="5608" y="8306"/>
                    <a:pt x="5630" y="8303"/>
                    <a:pt x="5653" y="8295"/>
                  </a:cubicBezTo>
                  <a:cubicBezTo>
                    <a:pt x="5789" y="8278"/>
                    <a:pt x="5909" y="8210"/>
                    <a:pt x="5994" y="8125"/>
                  </a:cubicBezTo>
                  <a:cubicBezTo>
                    <a:pt x="6182" y="7920"/>
                    <a:pt x="6353" y="7697"/>
                    <a:pt x="6490" y="7458"/>
                  </a:cubicBezTo>
                  <a:cubicBezTo>
                    <a:pt x="6507" y="7424"/>
                    <a:pt x="6507" y="7390"/>
                    <a:pt x="6490" y="7356"/>
                  </a:cubicBezTo>
                  <a:cubicBezTo>
                    <a:pt x="6475" y="7341"/>
                    <a:pt x="6461" y="7336"/>
                    <a:pt x="6446" y="7336"/>
                  </a:cubicBezTo>
                  <a:close/>
                  <a:moveTo>
                    <a:pt x="8471" y="8780"/>
                  </a:moveTo>
                  <a:cubicBezTo>
                    <a:pt x="8456" y="8780"/>
                    <a:pt x="8439" y="8783"/>
                    <a:pt x="8421" y="8791"/>
                  </a:cubicBezTo>
                  <a:cubicBezTo>
                    <a:pt x="8250" y="8842"/>
                    <a:pt x="8079" y="8911"/>
                    <a:pt x="7908" y="8979"/>
                  </a:cubicBezTo>
                  <a:cubicBezTo>
                    <a:pt x="7754" y="9047"/>
                    <a:pt x="7635" y="9133"/>
                    <a:pt x="7515" y="9269"/>
                  </a:cubicBezTo>
                  <a:cubicBezTo>
                    <a:pt x="7412" y="9372"/>
                    <a:pt x="7395" y="9543"/>
                    <a:pt x="7464" y="9679"/>
                  </a:cubicBezTo>
                  <a:cubicBezTo>
                    <a:pt x="7525" y="9741"/>
                    <a:pt x="7605" y="9772"/>
                    <a:pt x="7685" y="9772"/>
                  </a:cubicBezTo>
                  <a:cubicBezTo>
                    <a:pt x="7738" y="9772"/>
                    <a:pt x="7792" y="9758"/>
                    <a:pt x="7840" y="9731"/>
                  </a:cubicBezTo>
                  <a:cubicBezTo>
                    <a:pt x="7891" y="9697"/>
                    <a:pt x="7925" y="9662"/>
                    <a:pt x="7959" y="9645"/>
                  </a:cubicBezTo>
                  <a:cubicBezTo>
                    <a:pt x="8181" y="9406"/>
                    <a:pt x="8369" y="9150"/>
                    <a:pt x="8523" y="8876"/>
                  </a:cubicBezTo>
                  <a:cubicBezTo>
                    <a:pt x="8550" y="8823"/>
                    <a:pt x="8524" y="8780"/>
                    <a:pt x="8471" y="8780"/>
                  </a:cubicBezTo>
                  <a:close/>
                  <a:moveTo>
                    <a:pt x="5494" y="8942"/>
                  </a:moveTo>
                  <a:cubicBezTo>
                    <a:pt x="5485" y="8942"/>
                    <a:pt x="5475" y="8943"/>
                    <a:pt x="5465" y="8945"/>
                  </a:cubicBezTo>
                  <a:cubicBezTo>
                    <a:pt x="5174" y="8996"/>
                    <a:pt x="4918" y="9099"/>
                    <a:pt x="4679" y="9269"/>
                  </a:cubicBezTo>
                  <a:cubicBezTo>
                    <a:pt x="4645" y="9304"/>
                    <a:pt x="4627" y="9338"/>
                    <a:pt x="4593" y="9372"/>
                  </a:cubicBezTo>
                  <a:cubicBezTo>
                    <a:pt x="4474" y="9526"/>
                    <a:pt x="4474" y="9645"/>
                    <a:pt x="4576" y="9765"/>
                  </a:cubicBezTo>
                  <a:cubicBezTo>
                    <a:pt x="4633" y="9832"/>
                    <a:pt x="4712" y="9866"/>
                    <a:pt x="4791" y="9866"/>
                  </a:cubicBezTo>
                  <a:cubicBezTo>
                    <a:pt x="4853" y="9866"/>
                    <a:pt x="4916" y="9844"/>
                    <a:pt x="4969" y="9799"/>
                  </a:cubicBezTo>
                  <a:cubicBezTo>
                    <a:pt x="5072" y="9748"/>
                    <a:pt x="5157" y="9679"/>
                    <a:pt x="5243" y="9594"/>
                  </a:cubicBezTo>
                  <a:cubicBezTo>
                    <a:pt x="5362" y="9440"/>
                    <a:pt x="5465" y="9286"/>
                    <a:pt x="5550" y="9116"/>
                  </a:cubicBezTo>
                  <a:cubicBezTo>
                    <a:pt x="5596" y="9008"/>
                    <a:pt x="5573" y="8942"/>
                    <a:pt x="5494" y="8942"/>
                  </a:cubicBezTo>
                  <a:close/>
                  <a:moveTo>
                    <a:pt x="2492" y="9205"/>
                  </a:moveTo>
                  <a:cubicBezTo>
                    <a:pt x="2475" y="9205"/>
                    <a:pt x="2457" y="9210"/>
                    <a:pt x="2440" y="9218"/>
                  </a:cubicBezTo>
                  <a:cubicBezTo>
                    <a:pt x="2270" y="9304"/>
                    <a:pt x="2082" y="9389"/>
                    <a:pt x="1928" y="9474"/>
                  </a:cubicBezTo>
                  <a:cubicBezTo>
                    <a:pt x="1791" y="9543"/>
                    <a:pt x="1671" y="9645"/>
                    <a:pt x="1586" y="9782"/>
                  </a:cubicBezTo>
                  <a:cubicBezTo>
                    <a:pt x="1535" y="9867"/>
                    <a:pt x="1535" y="9970"/>
                    <a:pt x="1586" y="10055"/>
                  </a:cubicBezTo>
                  <a:cubicBezTo>
                    <a:pt x="1637" y="10119"/>
                    <a:pt x="1706" y="10154"/>
                    <a:pt x="1781" y="10154"/>
                  </a:cubicBezTo>
                  <a:cubicBezTo>
                    <a:pt x="1806" y="10154"/>
                    <a:pt x="1833" y="10150"/>
                    <a:pt x="1859" y="10141"/>
                  </a:cubicBezTo>
                  <a:cubicBezTo>
                    <a:pt x="1945" y="10124"/>
                    <a:pt x="2030" y="10072"/>
                    <a:pt x="2099" y="10021"/>
                  </a:cubicBezTo>
                  <a:cubicBezTo>
                    <a:pt x="2270" y="9799"/>
                    <a:pt x="2423" y="9560"/>
                    <a:pt x="2560" y="9304"/>
                  </a:cubicBezTo>
                  <a:cubicBezTo>
                    <a:pt x="2577" y="9269"/>
                    <a:pt x="2577" y="9235"/>
                    <a:pt x="2543" y="9218"/>
                  </a:cubicBezTo>
                  <a:cubicBezTo>
                    <a:pt x="2526" y="9210"/>
                    <a:pt x="2509" y="9205"/>
                    <a:pt x="2492" y="9205"/>
                  </a:cubicBezTo>
                  <a:close/>
                  <a:moveTo>
                    <a:pt x="1101" y="9478"/>
                  </a:moveTo>
                  <a:cubicBezTo>
                    <a:pt x="1082" y="9478"/>
                    <a:pt x="1061" y="9483"/>
                    <a:pt x="1039" y="9492"/>
                  </a:cubicBezTo>
                  <a:cubicBezTo>
                    <a:pt x="903" y="9543"/>
                    <a:pt x="749" y="9594"/>
                    <a:pt x="612" y="9662"/>
                  </a:cubicBezTo>
                  <a:cubicBezTo>
                    <a:pt x="441" y="9731"/>
                    <a:pt x="270" y="9850"/>
                    <a:pt x="151" y="10004"/>
                  </a:cubicBezTo>
                  <a:cubicBezTo>
                    <a:pt x="0" y="10185"/>
                    <a:pt x="155" y="10446"/>
                    <a:pt x="370" y="10446"/>
                  </a:cubicBezTo>
                  <a:cubicBezTo>
                    <a:pt x="399" y="10446"/>
                    <a:pt x="428" y="10441"/>
                    <a:pt x="458" y="10431"/>
                  </a:cubicBezTo>
                  <a:cubicBezTo>
                    <a:pt x="544" y="10414"/>
                    <a:pt x="629" y="10363"/>
                    <a:pt x="698" y="10295"/>
                  </a:cubicBezTo>
                  <a:cubicBezTo>
                    <a:pt x="903" y="10107"/>
                    <a:pt x="1056" y="9850"/>
                    <a:pt x="1159" y="9577"/>
                  </a:cubicBezTo>
                  <a:cubicBezTo>
                    <a:pt x="1184" y="9514"/>
                    <a:pt x="1153" y="9478"/>
                    <a:pt x="1101" y="9478"/>
                  </a:cubicBezTo>
                  <a:close/>
                  <a:moveTo>
                    <a:pt x="3551" y="9927"/>
                  </a:moveTo>
                  <a:cubicBezTo>
                    <a:pt x="3536" y="9927"/>
                    <a:pt x="3518" y="9930"/>
                    <a:pt x="3500" y="9936"/>
                  </a:cubicBezTo>
                  <a:cubicBezTo>
                    <a:pt x="3158" y="9987"/>
                    <a:pt x="2850" y="10141"/>
                    <a:pt x="2594" y="10363"/>
                  </a:cubicBezTo>
                  <a:cubicBezTo>
                    <a:pt x="2457" y="10483"/>
                    <a:pt x="2423" y="10688"/>
                    <a:pt x="2543" y="10841"/>
                  </a:cubicBezTo>
                  <a:cubicBezTo>
                    <a:pt x="2604" y="10917"/>
                    <a:pt x="2685" y="10956"/>
                    <a:pt x="2779" y="10956"/>
                  </a:cubicBezTo>
                  <a:cubicBezTo>
                    <a:pt x="2896" y="10956"/>
                    <a:pt x="3033" y="10896"/>
                    <a:pt x="3175" y="10773"/>
                  </a:cubicBezTo>
                  <a:cubicBezTo>
                    <a:pt x="3380" y="10568"/>
                    <a:pt x="3534" y="10329"/>
                    <a:pt x="3636" y="10055"/>
                  </a:cubicBezTo>
                  <a:cubicBezTo>
                    <a:pt x="3664" y="9985"/>
                    <a:pt x="3624" y="9927"/>
                    <a:pt x="3551" y="9927"/>
                  </a:cubicBezTo>
                  <a:close/>
                  <a:moveTo>
                    <a:pt x="5837" y="10104"/>
                  </a:moveTo>
                  <a:cubicBezTo>
                    <a:pt x="5827" y="10104"/>
                    <a:pt x="5817" y="10105"/>
                    <a:pt x="5806" y="10107"/>
                  </a:cubicBezTo>
                  <a:cubicBezTo>
                    <a:pt x="5533" y="10158"/>
                    <a:pt x="5260" y="10260"/>
                    <a:pt x="5037" y="10431"/>
                  </a:cubicBezTo>
                  <a:lnTo>
                    <a:pt x="5003" y="10465"/>
                  </a:lnTo>
                  <a:cubicBezTo>
                    <a:pt x="4832" y="10585"/>
                    <a:pt x="4781" y="10824"/>
                    <a:pt x="4901" y="10995"/>
                  </a:cubicBezTo>
                  <a:cubicBezTo>
                    <a:pt x="4948" y="11043"/>
                    <a:pt x="5011" y="11068"/>
                    <a:pt x="5083" y="11068"/>
                  </a:cubicBezTo>
                  <a:cubicBezTo>
                    <a:pt x="5166" y="11068"/>
                    <a:pt x="5261" y="11034"/>
                    <a:pt x="5362" y="10961"/>
                  </a:cubicBezTo>
                  <a:lnTo>
                    <a:pt x="5362" y="10978"/>
                  </a:lnTo>
                  <a:cubicBezTo>
                    <a:pt x="5618" y="10790"/>
                    <a:pt x="5806" y="10517"/>
                    <a:pt x="5926" y="10226"/>
                  </a:cubicBezTo>
                  <a:cubicBezTo>
                    <a:pt x="5957" y="10165"/>
                    <a:pt x="5919" y="10104"/>
                    <a:pt x="5837" y="10104"/>
                  </a:cubicBezTo>
                  <a:close/>
                  <a:moveTo>
                    <a:pt x="5865" y="11565"/>
                  </a:moveTo>
                  <a:cubicBezTo>
                    <a:pt x="5852" y="11565"/>
                    <a:pt x="5838" y="11569"/>
                    <a:pt x="5823" y="11576"/>
                  </a:cubicBezTo>
                  <a:cubicBezTo>
                    <a:pt x="5550" y="11679"/>
                    <a:pt x="5277" y="11832"/>
                    <a:pt x="5037" y="12003"/>
                  </a:cubicBezTo>
                  <a:cubicBezTo>
                    <a:pt x="4952" y="12054"/>
                    <a:pt x="4884" y="12157"/>
                    <a:pt x="4850" y="12259"/>
                  </a:cubicBezTo>
                  <a:cubicBezTo>
                    <a:pt x="4815" y="12345"/>
                    <a:pt x="4832" y="12464"/>
                    <a:pt x="4901" y="12533"/>
                  </a:cubicBezTo>
                  <a:cubicBezTo>
                    <a:pt x="4944" y="12558"/>
                    <a:pt x="4990" y="12571"/>
                    <a:pt x="5037" y="12571"/>
                  </a:cubicBezTo>
                  <a:cubicBezTo>
                    <a:pt x="5084" y="12571"/>
                    <a:pt x="5131" y="12558"/>
                    <a:pt x="5174" y="12533"/>
                  </a:cubicBezTo>
                  <a:cubicBezTo>
                    <a:pt x="5277" y="12482"/>
                    <a:pt x="5379" y="12396"/>
                    <a:pt x="5448" y="12311"/>
                  </a:cubicBezTo>
                  <a:cubicBezTo>
                    <a:pt x="5601" y="12123"/>
                    <a:pt x="5755" y="11918"/>
                    <a:pt x="5892" y="11730"/>
                  </a:cubicBezTo>
                  <a:cubicBezTo>
                    <a:pt x="5926" y="11696"/>
                    <a:pt x="5943" y="11644"/>
                    <a:pt x="5909" y="11593"/>
                  </a:cubicBezTo>
                  <a:cubicBezTo>
                    <a:pt x="5899" y="11573"/>
                    <a:pt x="5883" y="11565"/>
                    <a:pt x="5865" y="11565"/>
                  </a:cubicBezTo>
                  <a:close/>
                  <a:moveTo>
                    <a:pt x="3936" y="11877"/>
                  </a:moveTo>
                  <a:cubicBezTo>
                    <a:pt x="3913" y="11877"/>
                    <a:pt x="3891" y="11885"/>
                    <a:pt x="3876" y="11901"/>
                  </a:cubicBezTo>
                  <a:cubicBezTo>
                    <a:pt x="3705" y="11969"/>
                    <a:pt x="3517" y="12037"/>
                    <a:pt x="3346" y="12140"/>
                  </a:cubicBezTo>
                  <a:cubicBezTo>
                    <a:pt x="3192" y="12208"/>
                    <a:pt x="3073" y="12328"/>
                    <a:pt x="2987" y="12464"/>
                  </a:cubicBezTo>
                  <a:cubicBezTo>
                    <a:pt x="2919" y="12567"/>
                    <a:pt x="2919" y="12704"/>
                    <a:pt x="3004" y="12789"/>
                  </a:cubicBezTo>
                  <a:cubicBezTo>
                    <a:pt x="3058" y="12843"/>
                    <a:pt x="3124" y="12869"/>
                    <a:pt x="3192" y="12869"/>
                  </a:cubicBezTo>
                  <a:cubicBezTo>
                    <a:pt x="3232" y="12869"/>
                    <a:pt x="3273" y="12860"/>
                    <a:pt x="3312" y="12840"/>
                  </a:cubicBezTo>
                  <a:cubicBezTo>
                    <a:pt x="3380" y="12806"/>
                    <a:pt x="3448" y="12772"/>
                    <a:pt x="3500" y="12738"/>
                  </a:cubicBezTo>
                  <a:cubicBezTo>
                    <a:pt x="3705" y="12533"/>
                    <a:pt x="3876" y="12294"/>
                    <a:pt x="4012" y="12037"/>
                  </a:cubicBezTo>
                  <a:cubicBezTo>
                    <a:pt x="4046" y="11986"/>
                    <a:pt x="4046" y="11935"/>
                    <a:pt x="4012" y="11901"/>
                  </a:cubicBezTo>
                  <a:lnTo>
                    <a:pt x="4012" y="11918"/>
                  </a:lnTo>
                  <a:cubicBezTo>
                    <a:pt x="3993" y="11890"/>
                    <a:pt x="3964" y="11877"/>
                    <a:pt x="3936" y="11877"/>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724" name="Google Shape;987;p48"/>
          <p:cNvSpPr txBox="1">
            <a:spLocks noGrp="1"/>
          </p:cNvSpPr>
          <p:nvPr>
            <p:ph type="title"/>
          </p:nvPr>
        </p:nvSpPr>
        <p:spPr>
          <a:xfrm>
            <a:off x="1987853" y="2345719"/>
            <a:ext cx="3880200" cy="373487"/>
          </a:xfrm>
          <a:prstGeom prst="rect"/>
        </p:spPr>
        <p:txBody>
          <a:bodyPr anchor="ctr" anchorCtr="0" bIns="91425" lIns="91425" rIns="91425" spcFirstLastPara="1" tIns="91425" wrap="square">
            <a:noAutofit/>
          </a:bodyPr>
          <a:p>
            <a:pPr algn="ctr" indent="0" lvl="0" marL="0" rtl="0">
              <a:spcBef>
                <a:spcPts val="0"/>
              </a:spcBef>
              <a:spcAft>
                <a:spcPts val="0"/>
              </a:spcAft>
              <a:buNone/>
            </a:pPr>
            <a:r>
              <a:rPr sz="1600" lang="en-US">
                <a:solidFill>
                  <a:schemeClr val="bg2"/>
                </a:solidFill>
                <a:latin typeface="Amasis MT Pro Black" panose="02000000000000000000" pitchFamily="2" charset="0"/>
                <a:ea typeface="Amasis MT Pro Black" panose="02000000000000000000" pitchFamily="2" charset="0"/>
                <a:cs typeface="Aharoni" panose="02010803020104030203" pitchFamily="2" charset="-79"/>
              </a:rPr>
              <a:t>Marshall McLuhan, The Gutenberg Galaxy (1962) The term global village has been used to express the idea that people throughout the world are interconnected through the use of new media technologies.</a:t>
            </a:r>
            <a:endParaRPr sz="1600">
              <a:solidFill>
                <a:schemeClr val="bg2"/>
              </a:solidFill>
              <a:latin typeface="Amasis MT Pro Black" panose="02000000000000000000" pitchFamily="2" charset="0"/>
              <a:ea typeface="Amasis MT Pro Black" panose="02000000000000000000" pitchFamily="2" charset="0"/>
              <a:cs typeface="Aharoni" panose="02010803020104030203" pitchFamily="2" charset="-79"/>
            </a:endParaRPr>
          </a:p>
        </p:txBody>
      </p:sp>
      <p:sp>
        <p:nvSpPr>
          <p:cNvPr id="1048725" name="Google Shape;990;p48"/>
          <p:cNvSpPr/>
          <p:nvPr/>
        </p:nvSpPr>
        <p:spPr>
          <a:xfrm rot="401238">
            <a:off x="564136" y="1898713"/>
            <a:ext cx="738466" cy="487120"/>
          </a:xfrm>
          <a:custGeom>
            <a:avLst/>
            <a:ahLst/>
            <a:rect l="l" t="t" r="r" b="b"/>
            <a:pathLst>
              <a:path w="13089" h="8634" extrusionOk="0">
                <a:moveTo>
                  <a:pt x="6169" y="1"/>
                </a:moveTo>
                <a:cubicBezTo>
                  <a:pt x="5874" y="1"/>
                  <a:pt x="5550" y="66"/>
                  <a:pt x="5195" y="210"/>
                </a:cubicBezTo>
                <a:cubicBezTo>
                  <a:pt x="3674" y="825"/>
                  <a:pt x="2973" y="2585"/>
                  <a:pt x="3657" y="4071"/>
                </a:cubicBezTo>
                <a:cubicBezTo>
                  <a:pt x="3195" y="3886"/>
                  <a:pt x="2712" y="3759"/>
                  <a:pt x="2237" y="3759"/>
                </a:cubicBezTo>
                <a:cubicBezTo>
                  <a:pt x="1746" y="3759"/>
                  <a:pt x="1263" y="3895"/>
                  <a:pt x="821" y="4242"/>
                </a:cubicBezTo>
                <a:cubicBezTo>
                  <a:pt x="0" y="4874"/>
                  <a:pt x="18" y="6105"/>
                  <a:pt x="411" y="6976"/>
                </a:cubicBezTo>
                <a:cubicBezTo>
                  <a:pt x="991" y="8240"/>
                  <a:pt x="2495" y="8633"/>
                  <a:pt x="3759" y="8633"/>
                </a:cubicBezTo>
                <a:cubicBezTo>
                  <a:pt x="6117" y="8633"/>
                  <a:pt x="8868" y="7779"/>
                  <a:pt x="10748" y="6344"/>
                </a:cubicBezTo>
                <a:cubicBezTo>
                  <a:pt x="10791" y="6301"/>
                  <a:pt x="10749" y="6233"/>
                  <a:pt x="10694" y="6233"/>
                </a:cubicBezTo>
                <a:cubicBezTo>
                  <a:pt x="10684" y="6233"/>
                  <a:pt x="10673" y="6236"/>
                  <a:pt x="10662" y="6241"/>
                </a:cubicBezTo>
                <a:cubicBezTo>
                  <a:pt x="8971" y="7010"/>
                  <a:pt x="7330" y="7711"/>
                  <a:pt x="5485" y="8069"/>
                </a:cubicBezTo>
                <a:cubicBezTo>
                  <a:pt x="4937" y="8169"/>
                  <a:pt x="4348" y="8247"/>
                  <a:pt x="3765" y="8247"/>
                </a:cubicBezTo>
                <a:cubicBezTo>
                  <a:pt x="2841" y="8247"/>
                  <a:pt x="1933" y="8049"/>
                  <a:pt x="1231" y="7420"/>
                </a:cubicBezTo>
                <a:cubicBezTo>
                  <a:pt x="530" y="6788"/>
                  <a:pt x="342" y="5780"/>
                  <a:pt x="769" y="4943"/>
                </a:cubicBezTo>
                <a:cubicBezTo>
                  <a:pt x="1079" y="4372"/>
                  <a:pt x="1598" y="4172"/>
                  <a:pt x="2161" y="4172"/>
                </a:cubicBezTo>
                <a:cubicBezTo>
                  <a:pt x="2811" y="4172"/>
                  <a:pt x="3520" y="4438"/>
                  <a:pt x="4033" y="4703"/>
                </a:cubicBezTo>
                <a:cubicBezTo>
                  <a:pt x="4059" y="4714"/>
                  <a:pt x="4087" y="4719"/>
                  <a:pt x="4115" y="4719"/>
                </a:cubicBezTo>
                <a:cubicBezTo>
                  <a:pt x="4269" y="4719"/>
                  <a:pt x="4422" y="4574"/>
                  <a:pt x="4306" y="4430"/>
                </a:cubicBezTo>
                <a:cubicBezTo>
                  <a:pt x="3384" y="3114"/>
                  <a:pt x="3742" y="1525"/>
                  <a:pt x="5126" y="688"/>
                </a:cubicBezTo>
                <a:cubicBezTo>
                  <a:pt x="5494" y="470"/>
                  <a:pt x="5828" y="374"/>
                  <a:pt x="6128" y="374"/>
                </a:cubicBezTo>
                <a:cubicBezTo>
                  <a:pt x="7303" y="374"/>
                  <a:pt x="7949" y="1841"/>
                  <a:pt x="8031" y="3080"/>
                </a:cubicBezTo>
                <a:cubicBezTo>
                  <a:pt x="8041" y="3209"/>
                  <a:pt x="8155" y="3292"/>
                  <a:pt x="8258" y="3292"/>
                </a:cubicBezTo>
                <a:cubicBezTo>
                  <a:pt x="8333" y="3292"/>
                  <a:pt x="8403" y="3249"/>
                  <a:pt x="8424" y="3149"/>
                </a:cubicBezTo>
                <a:cubicBezTo>
                  <a:pt x="8685" y="2117"/>
                  <a:pt x="9911" y="1189"/>
                  <a:pt x="10960" y="1189"/>
                </a:cubicBezTo>
                <a:cubicBezTo>
                  <a:pt x="11561" y="1189"/>
                  <a:pt x="12103" y="1494"/>
                  <a:pt x="12371" y="2260"/>
                </a:cubicBezTo>
                <a:cubicBezTo>
                  <a:pt x="12747" y="3302"/>
                  <a:pt x="10628" y="5917"/>
                  <a:pt x="9603" y="6087"/>
                </a:cubicBezTo>
                <a:cubicBezTo>
                  <a:pt x="9415" y="6122"/>
                  <a:pt x="9449" y="6429"/>
                  <a:pt x="9637" y="6429"/>
                </a:cubicBezTo>
                <a:cubicBezTo>
                  <a:pt x="10509" y="6429"/>
                  <a:pt x="11329" y="5233"/>
                  <a:pt x="11790" y="4635"/>
                </a:cubicBezTo>
                <a:cubicBezTo>
                  <a:pt x="12473" y="3764"/>
                  <a:pt x="13089" y="2739"/>
                  <a:pt x="12576" y="1679"/>
                </a:cubicBezTo>
                <a:cubicBezTo>
                  <a:pt x="12245" y="992"/>
                  <a:pt x="11699" y="720"/>
                  <a:pt x="11096" y="720"/>
                </a:cubicBezTo>
                <a:cubicBezTo>
                  <a:pt x="10081" y="720"/>
                  <a:pt x="8907" y="1494"/>
                  <a:pt x="8339" y="2363"/>
                </a:cubicBezTo>
                <a:cubicBezTo>
                  <a:pt x="8091" y="1099"/>
                  <a:pt x="7380" y="1"/>
                  <a:pt x="6169"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6" name="Google Shape;991;p48"/>
          <p:cNvSpPr/>
          <p:nvPr/>
        </p:nvSpPr>
        <p:spPr>
          <a:xfrm rot="1131402">
            <a:off x="1150820" y="2571219"/>
            <a:ext cx="414186" cy="289363"/>
          </a:xfrm>
          <a:custGeom>
            <a:avLst/>
            <a:ahLst/>
            <a:rect l="l" t="t" r="r" b="b"/>
            <a:pathLst>
              <a:path w="8551" h="5974" extrusionOk="0">
                <a:moveTo>
                  <a:pt x="6633" y="457"/>
                </a:moveTo>
                <a:cubicBezTo>
                  <a:pt x="6673" y="457"/>
                  <a:pt x="6715" y="459"/>
                  <a:pt x="6757" y="463"/>
                </a:cubicBezTo>
                <a:cubicBezTo>
                  <a:pt x="7970" y="566"/>
                  <a:pt x="7816" y="2343"/>
                  <a:pt x="7406" y="3043"/>
                </a:cubicBezTo>
                <a:cubicBezTo>
                  <a:pt x="6688" y="4273"/>
                  <a:pt x="4911" y="5179"/>
                  <a:pt x="3579" y="5469"/>
                </a:cubicBezTo>
                <a:cubicBezTo>
                  <a:pt x="3367" y="5515"/>
                  <a:pt x="3143" y="5539"/>
                  <a:pt x="2916" y="5539"/>
                </a:cubicBezTo>
                <a:cubicBezTo>
                  <a:pt x="2043" y="5539"/>
                  <a:pt x="1133" y="5183"/>
                  <a:pt x="794" y="4342"/>
                </a:cubicBezTo>
                <a:cubicBezTo>
                  <a:pt x="332" y="3197"/>
                  <a:pt x="1768" y="2992"/>
                  <a:pt x="2724" y="2924"/>
                </a:cubicBezTo>
                <a:cubicBezTo>
                  <a:pt x="2878" y="3026"/>
                  <a:pt x="3066" y="3094"/>
                  <a:pt x="3271" y="3094"/>
                </a:cubicBezTo>
                <a:cubicBezTo>
                  <a:pt x="3277" y="3095"/>
                  <a:pt x="3283" y="3095"/>
                  <a:pt x="3288" y="3095"/>
                </a:cubicBezTo>
                <a:cubicBezTo>
                  <a:pt x="3480" y="3095"/>
                  <a:pt x="3539" y="2819"/>
                  <a:pt x="3357" y="2753"/>
                </a:cubicBezTo>
                <a:cubicBezTo>
                  <a:pt x="2690" y="2462"/>
                  <a:pt x="2553" y="1916"/>
                  <a:pt x="2964" y="1300"/>
                </a:cubicBezTo>
                <a:cubicBezTo>
                  <a:pt x="3150" y="1038"/>
                  <a:pt x="3354" y="934"/>
                  <a:pt x="3561" y="934"/>
                </a:cubicBezTo>
                <a:cubicBezTo>
                  <a:pt x="4093" y="934"/>
                  <a:pt x="4636" y="1626"/>
                  <a:pt x="4894" y="2069"/>
                </a:cubicBezTo>
                <a:cubicBezTo>
                  <a:pt x="4938" y="2149"/>
                  <a:pt x="5015" y="2186"/>
                  <a:pt x="5093" y="2186"/>
                </a:cubicBezTo>
                <a:cubicBezTo>
                  <a:pt x="5197" y="2186"/>
                  <a:pt x="5302" y="2119"/>
                  <a:pt x="5321" y="2001"/>
                </a:cubicBezTo>
                <a:cubicBezTo>
                  <a:pt x="5403" y="1252"/>
                  <a:pt x="5825" y="457"/>
                  <a:pt x="6633" y="457"/>
                </a:cubicBezTo>
                <a:close/>
                <a:moveTo>
                  <a:pt x="6518" y="0"/>
                </a:moveTo>
                <a:cubicBezTo>
                  <a:pt x="6495" y="0"/>
                  <a:pt x="6472" y="1"/>
                  <a:pt x="6449" y="2"/>
                </a:cubicBezTo>
                <a:cubicBezTo>
                  <a:pt x="5680" y="36"/>
                  <a:pt x="5202" y="719"/>
                  <a:pt x="4980" y="1403"/>
                </a:cubicBezTo>
                <a:cubicBezTo>
                  <a:pt x="4605" y="929"/>
                  <a:pt x="4082" y="491"/>
                  <a:pt x="3547" y="491"/>
                </a:cubicBezTo>
                <a:cubicBezTo>
                  <a:pt x="3251" y="491"/>
                  <a:pt x="2952" y="625"/>
                  <a:pt x="2673" y="959"/>
                </a:cubicBezTo>
                <a:cubicBezTo>
                  <a:pt x="2297" y="1403"/>
                  <a:pt x="2178" y="2103"/>
                  <a:pt x="2434" y="2582"/>
                </a:cubicBezTo>
                <a:cubicBezTo>
                  <a:pt x="2397" y="2581"/>
                  <a:pt x="2361" y="2580"/>
                  <a:pt x="2324" y="2580"/>
                </a:cubicBezTo>
                <a:cubicBezTo>
                  <a:pt x="1208" y="2580"/>
                  <a:pt x="0" y="3086"/>
                  <a:pt x="298" y="4376"/>
                </a:cubicBezTo>
                <a:cubicBezTo>
                  <a:pt x="578" y="5564"/>
                  <a:pt x="1722" y="5974"/>
                  <a:pt x="2850" y="5974"/>
                </a:cubicBezTo>
                <a:cubicBezTo>
                  <a:pt x="3377" y="5974"/>
                  <a:pt x="3901" y="5884"/>
                  <a:pt x="4330" y="5743"/>
                </a:cubicBezTo>
                <a:cubicBezTo>
                  <a:pt x="6159" y="5162"/>
                  <a:pt x="8551" y="3573"/>
                  <a:pt x="8124" y="1369"/>
                </a:cubicBezTo>
                <a:cubicBezTo>
                  <a:pt x="7991" y="572"/>
                  <a:pt x="7309" y="0"/>
                  <a:pt x="6518"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133" name="Google Shape;992;p48"/>
          <p:cNvGrpSpPr/>
          <p:nvPr/>
        </p:nvGrpSpPr>
        <p:grpSpPr>
          <a:xfrm>
            <a:off x="6619350" y="3916825"/>
            <a:ext cx="790183" cy="643169"/>
            <a:chOff x="6619350" y="3916825"/>
            <a:chExt cx="790183" cy="643169"/>
          </a:xfrm>
        </p:grpSpPr>
        <p:sp>
          <p:nvSpPr>
            <p:cNvPr id="1048727" name="Google Shape;993;p48"/>
            <p:cNvSpPr/>
            <p:nvPr/>
          </p:nvSpPr>
          <p:spPr>
            <a:xfrm>
              <a:off x="6619350" y="3916825"/>
              <a:ext cx="790183" cy="643169"/>
            </a:xfrm>
            <a:custGeom>
              <a:avLst/>
              <a:ahLst/>
              <a:rect l="l" t="t" r="r" b="b"/>
              <a:pathLst>
                <a:path w="12730" h="10362" extrusionOk="0">
                  <a:moveTo>
                    <a:pt x="7653" y="0"/>
                  </a:moveTo>
                  <a:cubicBezTo>
                    <a:pt x="7120" y="0"/>
                    <a:pt x="6562" y="154"/>
                    <a:pt x="6083" y="450"/>
                  </a:cubicBezTo>
                  <a:cubicBezTo>
                    <a:pt x="5092" y="1048"/>
                    <a:pt x="4768" y="1851"/>
                    <a:pt x="4870" y="2672"/>
                  </a:cubicBezTo>
                  <a:cubicBezTo>
                    <a:pt x="4112" y="2412"/>
                    <a:pt x="3316" y="2207"/>
                    <a:pt x="2577" y="2207"/>
                  </a:cubicBezTo>
                  <a:cubicBezTo>
                    <a:pt x="1999" y="2207"/>
                    <a:pt x="1456" y="2332"/>
                    <a:pt x="991" y="2654"/>
                  </a:cubicBezTo>
                  <a:cubicBezTo>
                    <a:pt x="359" y="3064"/>
                    <a:pt x="0" y="3782"/>
                    <a:pt x="52" y="4551"/>
                  </a:cubicBezTo>
                  <a:cubicBezTo>
                    <a:pt x="154" y="5422"/>
                    <a:pt x="855" y="5901"/>
                    <a:pt x="1624" y="6191"/>
                  </a:cubicBezTo>
                  <a:cubicBezTo>
                    <a:pt x="1897" y="6311"/>
                    <a:pt x="2290" y="6465"/>
                    <a:pt x="2717" y="6584"/>
                  </a:cubicBezTo>
                  <a:cubicBezTo>
                    <a:pt x="2307" y="7080"/>
                    <a:pt x="2017" y="7644"/>
                    <a:pt x="2051" y="8190"/>
                  </a:cubicBezTo>
                  <a:cubicBezTo>
                    <a:pt x="2034" y="8327"/>
                    <a:pt x="2068" y="8464"/>
                    <a:pt x="2136" y="8583"/>
                  </a:cubicBezTo>
                  <a:cubicBezTo>
                    <a:pt x="2222" y="8788"/>
                    <a:pt x="2358" y="8976"/>
                    <a:pt x="2529" y="9130"/>
                  </a:cubicBezTo>
                  <a:cubicBezTo>
                    <a:pt x="2909" y="9478"/>
                    <a:pt x="3337" y="9624"/>
                    <a:pt x="3771" y="9624"/>
                  </a:cubicBezTo>
                  <a:cubicBezTo>
                    <a:pt x="4491" y="9624"/>
                    <a:pt x="5228" y="9223"/>
                    <a:pt x="5793" y="8669"/>
                  </a:cubicBezTo>
                  <a:cubicBezTo>
                    <a:pt x="6006" y="9583"/>
                    <a:pt x="6627" y="10362"/>
                    <a:pt x="7632" y="10362"/>
                  </a:cubicBezTo>
                  <a:cubicBezTo>
                    <a:pt x="7754" y="10362"/>
                    <a:pt x="7881" y="10350"/>
                    <a:pt x="8014" y="10326"/>
                  </a:cubicBezTo>
                  <a:cubicBezTo>
                    <a:pt x="9466" y="10053"/>
                    <a:pt x="9637" y="8669"/>
                    <a:pt x="9347" y="7456"/>
                  </a:cubicBezTo>
                  <a:lnTo>
                    <a:pt x="9347" y="7456"/>
                  </a:lnTo>
                  <a:cubicBezTo>
                    <a:pt x="9449" y="7490"/>
                    <a:pt x="9535" y="7524"/>
                    <a:pt x="9637" y="7541"/>
                  </a:cubicBezTo>
                  <a:cubicBezTo>
                    <a:pt x="9774" y="7575"/>
                    <a:pt x="9911" y="7609"/>
                    <a:pt x="10047" y="7626"/>
                  </a:cubicBezTo>
                  <a:cubicBezTo>
                    <a:pt x="10186" y="7643"/>
                    <a:pt x="10325" y="7651"/>
                    <a:pt x="10462" y="7651"/>
                  </a:cubicBezTo>
                  <a:cubicBezTo>
                    <a:pt x="11474" y="7651"/>
                    <a:pt x="12402" y="7188"/>
                    <a:pt x="12627" y="5969"/>
                  </a:cubicBezTo>
                  <a:cubicBezTo>
                    <a:pt x="12730" y="5252"/>
                    <a:pt x="12439" y="4534"/>
                    <a:pt x="11875" y="4090"/>
                  </a:cubicBezTo>
                  <a:cubicBezTo>
                    <a:pt x="11398" y="3725"/>
                    <a:pt x="10817" y="3533"/>
                    <a:pt x="10227" y="3533"/>
                  </a:cubicBezTo>
                  <a:cubicBezTo>
                    <a:pt x="10099" y="3533"/>
                    <a:pt x="9970" y="3542"/>
                    <a:pt x="9842" y="3560"/>
                  </a:cubicBezTo>
                  <a:lnTo>
                    <a:pt x="9688" y="3457"/>
                  </a:lnTo>
                  <a:cubicBezTo>
                    <a:pt x="9757" y="3099"/>
                    <a:pt x="9757" y="2706"/>
                    <a:pt x="9705" y="2330"/>
                  </a:cubicBezTo>
                  <a:cubicBezTo>
                    <a:pt x="9723" y="2193"/>
                    <a:pt x="9723" y="2073"/>
                    <a:pt x="9723" y="1937"/>
                  </a:cubicBezTo>
                  <a:cubicBezTo>
                    <a:pt x="9688" y="615"/>
                    <a:pt x="8720" y="0"/>
                    <a:pt x="7653" y="0"/>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8" name="Google Shape;994;p48"/>
            <p:cNvSpPr/>
            <p:nvPr/>
          </p:nvSpPr>
          <p:spPr>
            <a:xfrm>
              <a:off x="6662862" y="3942088"/>
              <a:ext cx="706261" cy="560492"/>
            </a:xfrm>
            <a:custGeom>
              <a:avLst/>
              <a:ahLst/>
              <a:rect l="l" t="t" r="r" b="b"/>
              <a:pathLst>
                <a:path w="11378" h="9030" extrusionOk="0">
                  <a:moveTo>
                    <a:pt x="6564" y="370"/>
                  </a:moveTo>
                  <a:cubicBezTo>
                    <a:pt x="6723" y="370"/>
                    <a:pt x="6893" y="396"/>
                    <a:pt x="7074" y="453"/>
                  </a:cubicBezTo>
                  <a:cubicBezTo>
                    <a:pt x="8424" y="846"/>
                    <a:pt x="8475" y="2367"/>
                    <a:pt x="7945" y="3409"/>
                  </a:cubicBezTo>
                  <a:lnTo>
                    <a:pt x="7894" y="3426"/>
                  </a:lnTo>
                  <a:cubicBezTo>
                    <a:pt x="7791" y="3461"/>
                    <a:pt x="7757" y="3580"/>
                    <a:pt x="7808" y="3648"/>
                  </a:cubicBezTo>
                  <a:cubicBezTo>
                    <a:pt x="7796" y="3722"/>
                    <a:pt x="7855" y="3779"/>
                    <a:pt x="7914" y="3779"/>
                  </a:cubicBezTo>
                  <a:cubicBezTo>
                    <a:pt x="7937" y="3779"/>
                    <a:pt x="7960" y="3770"/>
                    <a:pt x="7979" y="3751"/>
                  </a:cubicBezTo>
                  <a:lnTo>
                    <a:pt x="7996" y="3734"/>
                  </a:lnTo>
                  <a:cubicBezTo>
                    <a:pt x="8338" y="3657"/>
                    <a:pt x="8760" y="3589"/>
                    <a:pt x="9174" y="3589"/>
                  </a:cubicBezTo>
                  <a:cubicBezTo>
                    <a:pt x="9960" y="3589"/>
                    <a:pt x="10721" y="3836"/>
                    <a:pt x="10867" y="4742"/>
                  </a:cubicBezTo>
                  <a:cubicBezTo>
                    <a:pt x="10986" y="5425"/>
                    <a:pt x="10491" y="6006"/>
                    <a:pt x="9859" y="6194"/>
                  </a:cubicBezTo>
                  <a:cubicBezTo>
                    <a:pt x="9687" y="6253"/>
                    <a:pt x="9516" y="6279"/>
                    <a:pt x="9348" y="6279"/>
                  </a:cubicBezTo>
                  <a:cubicBezTo>
                    <a:pt x="8980" y="6279"/>
                    <a:pt x="8621" y="6159"/>
                    <a:pt x="8270" y="6006"/>
                  </a:cubicBezTo>
                  <a:cubicBezTo>
                    <a:pt x="8236" y="5921"/>
                    <a:pt x="8184" y="5836"/>
                    <a:pt x="8116" y="5767"/>
                  </a:cubicBezTo>
                  <a:cubicBezTo>
                    <a:pt x="8085" y="5727"/>
                    <a:pt x="8045" y="5710"/>
                    <a:pt x="8005" y="5710"/>
                  </a:cubicBezTo>
                  <a:cubicBezTo>
                    <a:pt x="7894" y="5710"/>
                    <a:pt x="7784" y="5842"/>
                    <a:pt x="7860" y="5955"/>
                  </a:cubicBezTo>
                  <a:cubicBezTo>
                    <a:pt x="8321" y="6673"/>
                    <a:pt x="8782" y="8398"/>
                    <a:pt x="7535" y="8638"/>
                  </a:cubicBezTo>
                  <a:cubicBezTo>
                    <a:pt x="7444" y="8654"/>
                    <a:pt x="7356" y="8661"/>
                    <a:pt x="7270" y="8661"/>
                  </a:cubicBezTo>
                  <a:cubicBezTo>
                    <a:pt x="6266" y="8661"/>
                    <a:pt x="5669" y="7600"/>
                    <a:pt x="5826" y="6656"/>
                  </a:cubicBezTo>
                  <a:lnTo>
                    <a:pt x="5826" y="6639"/>
                  </a:lnTo>
                  <a:cubicBezTo>
                    <a:pt x="5826" y="6604"/>
                    <a:pt x="5844" y="6587"/>
                    <a:pt x="5844" y="6553"/>
                  </a:cubicBezTo>
                  <a:cubicBezTo>
                    <a:pt x="5857" y="6500"/>
                    <a:pt x="5818" y="6457"/>
                    <a:pt x="5776" y="6457"/>
                  </a:cubicBezTo>
                  <a:cubicBezTo>
                    <a:pt x="5764" y="6457"/>
                    <a:pt x="5752" y="6460"/>
                    <a:pt x="5741" y="6468"/>
                  </a:cubicBezTo>
                  <a:cubicBezTo>
                    <a:pt x="5723" y="6456"/>
                    <a:pt x="5703" y="6450"/>
                    <a:pt x="5682" y="6450"/>
                  </a:cubicBezTo>
                  <a:cubicBezTo>
                    <a:pt x="5646" y="6450"/>
                    <a:pt x="5609" y="6469"/>
                    <a:pt x="5587" y="6502"/>
                  </a:cubicBezTo>
                  <a:cubicBezTo>
                    <a:pt x="4955" y="7219"/>
                    <a:pt x="4306" y="8347"/>
                    <a:pt x="3332" y="8621"/>
                  </a:cubicBezTo>
                  <a:cubicBezTo>
                    <a:pt x="3182" y="8660"/>
                    <a:pt x="3049" y="8679"/>
                    <a:pt x="2932" y="8679"/>
                  </a:cubicBezTo>
                  <a:cubicBezTo>
                    <a:pt x="1999" y="8679"/>
                    <a:pt x="2086" y="7506"/>
                    <a:pt x="2512" y="6792"/>
                  </a:cubicBezTo>
                  <a:cubicBezTo>
                    <a:pt x="2751" y="6416"/>
                    <a:pt x="3058" y="6075"/>
                    <a:pt x="3400" y="5784"/>
                  </a:cubicBezTo>
                  <a:cubicBezTo>
                    <a:pt x="3486" y="5801"/>
                    <a:pt x="3588" y="5801"/>
                    <a:pt x="3674" y="5818"/>
                  </a:cubicBezTo>
                  <a:cubicBezTo>
                    <a:pt x="3862" y="5818"/>
                    <a:pt x="3862" y="5545"/>
                    <a:pt x="3674" y="5511"/>
                  </a:cubicBezTo>
                  <a:cubicBezTo>
                    <a:pt x="3041" y="5443"/>
                    <a:pt x="2307" y="5408"/>
                    <a:pt x="1726" y="5084"/>
                  </a:cubicBezTo>
                  <a:cubicBezTo>
                    <a:pt x="940" y="4657"/>
                    <a:pt x="410" y="3648"/>
                    <a:pt x="1111" y="2897"/>
                  </a:cubicBezTo>
                  <a:cubicBezTo>
                    <a:pt x="1489" y="2498"/>
                    <a:pt x="1933" y="2356"/>
                    <a:pt x="2398" y="2356"/>
                  </a:cubicBezTo>
                  <a:cubicBezTo>
                    <a:pt x="3090" y="2356"/>
                    <a:pt x="3826" y="2669"/>
                    <a:pt x="4460" y="2914"/>
                  </a:cubicBezTo>
                  <a:lnTo>
                    <a:pt x="4460" y="3016"/>
                  </a:lnTo>
                  <a:cubicBezTo>
                    <a:pt x="4468" y="3119"/>
                    <a:pt x="4554" y="3170"/>
                    <a:pt x="4637" y="3170"/>
                  </a:cubicBezTo>
                  <a:cubicBezTo>
                    <a:pt x="4720" y="3170"/>
                    <a:pt x="4801" y="3119"/>
                    <a:pt x="4801" y="3016"/>
                  </a:cubicBezTo>
                  <a:cubicBezTo>
                    <a:pt x="4756" y="1927"/>
                    <a:pt x="5340" y="370"/>
                    <a:pt x="6564" y="370"/>
                  </a:cubicBezTo>
                  <a:close/>
                  <a:moveTo>
                    <a:pt x="6583" y="1"/>
                  </a:moveTo>
                  <a:cubicBezTo>
                    <a:pt x="5305" y="1"/>
                    <a:pt x="4521" y="1447"/>
                    <a:pt x="4477" y="2692"/>
                  </a:cubicBezTo>
                  <a:cubicBezTo>
                    <a:pt x="3869" y="2367"/>
                    <a:pt x="3050" y="2091"/>
                    <a:pt x="2305" y="2091"/>
                  </a:cubicBezTo>
                  <a:cubicBezTo>
                    <a:pt x="1521" y="2091"/>
                    <a:pt x="819" y="2397"/>
                    <a:pt x="530" y="3273"/>
                  </a:cubicBezTo>
                  <a:cubicBezTo>
                    <a:pt x="0" y="4879"/>
                    <a:pt x="1794" y="5579"/>
                    <a:pt x="3127" y="5767"/>
                  </a:cubicBezTo>
                  <a:cubicBezTo>
                    <a:pt x="2255" y="6468"/>
                    <a:pt x="1128" y="8040"/>
                    <a:pt x="2238" y="8791"/>
                  </a:cubicBezTo>
                  <a:cubicBezTo>
                    <a:pt x="2489" y="8958"/>
                    <a:pt x="2739" y="9030"/>
                    <a:pt x="2987" y="9030"/>
                  </a:cubicBezTo>
                  <a:cubicBezTo>
                    <a:pt x="4007" y="9030"/>
                    <a:pt x="4968" y="7812"/>
                    <a:pt x="5587" y="7014"/>
                  </a:cubicBezTo>
                  <a:lnTo>
                    <a:pt x="5587" y="7014"/>
                  </a:lnTo>
                  <a:cubicBezTo>
                    <a:pt x="5475" y="8086"/>
                    <a:pt x="6336" y="8992"/>
                    <a:pt x="7385" y="8992"/>
                  </a:cubicBezTo>
                  <a:cubicBezTo>
                    <a:pt x="7457" y="8992"/>
                    <a:pt x="7530" y="8988"/>
                    <a:pt x="7603" y="8979"/>
                  </a:cubicBezTo>
                  <a:cubicBezTo>
                    <a:pt x="8817" y="8791"/>
                    <a:pt x="8851" y="7322"/>
                    <a:pt x="8441" y="6331"/>
                  </a:cubicBezTo>
                  <a:lnTo>
                    <a:pt x="8441" y="6331"/>
                  </a:lnTo>
                  <a:cubicBezTo>
                    <a:pt x="8736" y="6476"/>
                    <a:pt x="9068" y="6548"/>
                    <a:pt x="9397" y="6548"/>
                  </a:cubicBezTo>
                  <a:cubicBezTo>
                    <a:pt x="10265" y="6548"/>
                    <a:pt x="11114" y="6046"/>
                    <a:pt x="11226" y="5067"/>
                  </a:cubicBezTo>
                  <a:cubicBezTo>
                    <a:pt x="11377" y="3743"/>
                    <a:pt x="10182" y="3243"/>
                    <a:pt x="9042" y="3243"/>
                  </a:cubicBezTo>
                  <a:cubicBezTo>
                    <a:pt x="8769" y="3243"/>
                    <a:pt x="8500" y="3271"/>
                    <a:pt x="8253" y="3324"/>
                  </a:cubicBezTo>
                  <a:cubicBezTo>
                    <a:pt x="8851" y="2179"/>
                    <a:pt x="8629" y="624"/>
                    <a:pt x="7262" y="129"/>
                  </a:cubicBezTo>
                  <a:cubicBezTo>
                    <a:pt x="7023" y="41"/>
                    <a:pt x="6796" y="1"/>
                    <a:pt x="6583"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34" name="Google Shape;995;p48"/>
          <p:cNvGrpSpPr/>
          <p:nvPr/>
        </p:nvGrpSpPr>
        <p:grpSpPr>
          <a:xfrm rot="-2204003" flipH="1">
            <a:off x="7152984" y="725980"/>
            <a:ext cx="989904" cy="1058054"/>
            <a:chOff x="429300" y="4124275"/>
            <a:chExt cx="381650" cy="407925"/>
          </a:xfrm>
        </p:grpSpPr>
        <p:sp>
          <p:nvSpPr>
            <p:cNvPr id="1048729" name="Google Shape;996;p48"/>
            <p:cNvSpPr/>
            <p:nvPr/>
          </p:nvSpPr>
          <p:spPr>
            <a:xfrm>
              <a:off x="532850" y="4381150"/>
              <a:ext cx="124750" cy="103225"/>
            </a:xfrm>
            <a:custGeom>
              <a:avLst/>
              <a:ahLst/>
              <a:rect l="l" t="t" r="r" b="b"/>
              <a:pathLst>
                <a:path w="4990" h="4129" extrusionOk="0">
                  <a:moveTo>
                    <a:pt x="2508" y="1"/>
                  </a:moveTo>
                  <a:cubicBezTo>
                    <a:pt x="2308" y="1"/>
                    <a:pt x="2122" y="107"/>
                    <a:pt x="2085" y="351"/>
                  </a:cubicBezTo>
                  <a:cubicBezTo>
                    <a:pt x="2034" y="727"/>
                    <a:pt x="1965" y="1188"/>
                    <a:pt x="1931" y="1666"/>
                  </a:cubicBezTo>
                  <a:cubicBezTo>
                    <a:pt x="1419" y="1769"/>
                    <a:pt x="923" y="1888"/>
                    <a:pt x="462" y="1974"/>
                  </a:cubicBezTo>
                  <a:cubicBezTo>
                    <a:pt x="0" y="2059"/>
                    <a:pt x="171" y="2691"/>
                    <a:pt x="564" y="2726"/>
                  </a:cubicBezTo>
                  <a:cubicBezTo>
                    <a:pt x="991" y="2777"/>
                    <a:pt x="1470" y="2828"/>
                    <a:pt x="1948" y="2879"/>
                  </a:cubicBezTo>
                  <a:cubicBezTo>
                    <a:pt x="2000" y="3307"/>
                    <a:pt x="2170" y="3700"/>
                    <a:pt x="2444" y="4024"/>
                  </a:cubicBezTo>
                  <a:cubicBezTo>
                    <a:pt x="2515" y="4096"/>
                    <a:pt x="2608" y="4128"/>
                    <a:pt x="2700" y="4128"/>
                  </a:cubicBezTo>
                  <a:cubicBezTo>
                    <a:pt x="2828" y="4128"/>
                    <a:pt x="2955" y="4065"/>
                    <a:pt x="3025" y="3956"/>
                  </a:cubicBezTo>
                  <a:cubicBezTo>
                    <a:pt x="3179" y="3631"/>
                    <a:pt x="3230" y="3289"/>
                    <a:pt x="3213" y="2948"/>
                  </a:cubicBezTo>
                  <a:cubicBezTo>
                    <a:pt x="3572" y="2948"/>
                    <a:pt x="3947" y="2914"/>
                    <a:pt x="4306" y="2828"/>
                  </a:cubicBezTo>
                  <a:cubicBezTo>
                    <a:pt x="4921" y="2674"/>
                    <a:pt x="4990" y="1632"/>
                    <a:pt x="4306" y="1530"/>
                  </a:cubicBezTo>
                  <a:cubicBezTo>
                    <a:pt x="4052" y="1496"/>
                    <a:pt x="3792" y="1478"/>
                    <a:pt x="3533" y="1478"/>
                  </a:cubicBezTo>
                  <a:cubicBezTo>
                    <a:pt x="3391" y="1478"/>
                    <a:pt x="3249" y="1483"/>
                    <a:pt x="3110" y="1495"/>
                  </a:cubicBezTo>
                  <a:cubicBezTo>
                    <a:pt x="3093" y="1171"/>
                    <a:pt x="3076" y="829"/>
                    <a:pt x="3059" y="487"/>
                  </a:cubicBezTo>
                  <a:cubicBezTo>
                    <a:pt x="3059" y="186"/>
                    <a:pt x="2772" y="1"/>
                    <a:pt x="2508"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0" name="Google Shape;997;p48"/>
            <p:cNvSpPr/>
            <p:nvPr/>
          </p:nvSpPr>
          <p:spPr>
            <a:xfrm>
              <a:off x="677650" y="4442725"/>
              <a:ext cx="128925" cy="89475"/>
            </a:xfrm>
            <a:custGeom>
              <a:avLst/>
              <a:ahLst/>
              <a:rect l="l" t="t" r="r" b="b"/>
              <a:pathLst>
                <a:path w="5157" h="3579" extrusionOk="0">
                  <a:moveTo>
                    <a:pt x="2000" y="1"/>
                  </a:moveTo>
                  <a:cubicBezTo>
                    <a:pt x="1832" y="1"/>
                    <a:pt x="1675" y="95"/>
                    <a:pt x="1624" y="314"/>
                  </a:cubicBezTo>
                  <a:cubicBezTo>
                    <a:pt x="1538" y="656"/>
                    <a:pt x="1487" y="997"/>
                    <a:pt x="1453" y="1339"/>
                  </a:cubicBezTo>
                  <a:cubicBezTo>
                    <a:pt x="1180" y="1373"/>
                    <a:pt x="889" y="1390"/>
                    <a:pt x="616" y="1390"/>
                  </a:cubicBezTo>
                  <a:cubicBezTo>
                    <a:pt x="1" y="1407"/>
                    <a:pt x="18" y="2262"/>
                    <a:pt x="616" y="2330"/>
                  </a:cubicBezTo>
                  <a:cubicBezTo>
                    <a:pt x="889" y="2347"/>
                    <a:pt x="1180" y="2381"/>
                    <a:pt x="1470" y="2398"/>
                  </a:cubicBezTo>
                  <a:cubicBezTo>
                    <a:pt x="1487" y="2706"/>
                    <a:pt x="1573" y="2996"/>
                    <a:pt x="1675" y="3287"/>
                  </a:cubicBezTo>
                  <a:cubicBezTo>
                    <a:pt x="1763" y="3493"/>
                    <a:pt x="1921" y="3578"/>
                    <a:pt x="2089" y="3578"/>
                  </a:cubicBezTo>
                  <a:cubicBezTo>
                    <a:pt x="2381" y="3578"/>
                    <a:pt x="2702" y="3322"/>
                    <a:pt x="2735" y="2996"/>
                  </a:cubicBezTo>
                  <a:cubicBezTo>
                    <a:pt x="2735" y="2808"/>
                    <a:pt x="2735" y="2603"/>
                    <a:pt x="2700" y="2415"/>
                  </a:cubicBezTo>
                  <a:cubicBezTo>
                    <a:pt x="3247" y="2415"/>
                    <a:pt x="3811" y="2347"/>
                    <a:pt x="4358" y="2245"/>
                  </a:cubicBezTo>
                  <a:cubicBezTo>
                    <a:pt x="5156" y="2082"/>
                    <a:pt x="4851" y="955"/>
                    <a:pt x="4110" y="955"/>
                  </a:cubicBezTo>
                  <a:cubicBezTo>
                    <a:pt x="4074" y="955"/>
                    <a:pt x="4037" y="958"/>
                    <a:pt x="3999" y="963"/>
                  </a:cubicBezTo>
                  <a:cubicBezTo>
                    <a:pt x="3503" y="1032"/>
                    <a:pt x="3025" y="1117"/>
                    <a:pt x="2547" y="1202"/>
                  </a:cubicBezTo>
                  <a:cubicBezTo>
                    <a:pt x="2529" y="946"/>
                    <a:pt x="2512" y="690"/>
                    <a:pt x="2495" y="433"/>
                  </a:cubicBezTo>
                  <a:cubicBezTo>
                    <a:pt x="2466" y="169"/>
                    <a:pt x="2224" y="1"/>
                    <a:pt x="2000"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1" name="Google Shape;998;p48"/>
            <p:cNvSpPr/>
            <p:nvPr/>
          </p:nvSpPr>
          <p:spPr>
            <a:xfrm>
              <a:off x="696025" y="4266725"/>
              <a:ext cx="114925" cy="93200"/>
            </a:xfrm>
            <a:custGeom>
              <a:avLst/>
              <a:ahLst/>
              <a:rect l="l" t="t" r="r" b="b"/>
              <a:pathLst>
                <a:path w="4597" h="3728" extrusionOk="0">
                  <a:moveTo>
                    <a:pt x="1824" y="0"/>
                  </a:moveTo>
                  <a:cubicBezTo>
                    <a:pt x="1686" y="0"/>
                    <a:pt x="1558" y="80"/>
                    <a:pt x="1521" y="263"/>
                  </a:cubicBezTo>
                  <a:cubicBezTo>
                    <a:pt x="1419" y="742"/>
                    <a:pt x="1367" y="1220"/>
                    <a:pt x="1367" y="1715"/>
                  </a:cubicBezTo>
                  <a:cubicBezTo>
                    <a:pt x="940" y="1767"/>
                    <a:pt x="530" y="1920"/>
                    <a:pt x="188" y="2177"/>
                  </a:cubicBezTo>
                  <a:cubicBezTo>
                    <a:pt x="0" y="2365"/>
                    <a:pt x="86" y="2689"/>
                    <a:pt x="342" y="2775"/>
                  </a:cubicBezTo>
                  <a:cubicBezTo>
                    <a:pt x="570" y="2816"/>
                    <a:pt x="797" y="2839"/>
                    <a:pt x="1029" y="2839"/>
                  </a:cubicBezTo>
                  <a:cubicBezTo>
                    <a:pt x="1180" y="2839"/>
                    <a:pt x="1332" y="2829"/>
                    <a:pt x="1487" y="2809"/>
                  </a:cubicBezTo>
                  <a:cubicBezTo>
                    <a:pt x="1521" y="3048"/>
                    <a:pt x="1607" y="3270"/>
                    <a:pt x="1692" y="3475"/>
                  </a:cubicBezTo>
                  <a:cubicBezTo>
                    <a:pt x="1777" y="3651"/>
                    <a:pt x="1943" y="3728"/>
                    <a:pt x="2115" y="3728"/>
                  </a:cubicBezTo>
                  <a:cubicBezTo>
                    <a:pt x="2394" y="3728"/>
                    <a:pt x="2687" y="3526"/>
                    <a:pt x="2666" y="3219"/>
                  </a:cubicBezTo>
                  <a:cubicBezTo>
                    <a:pt x="2666" y="3082"/>
                    <a:pt x="2649" y="2946"/>
                    <a:pt x="2615" y="2826"/>
                  </a:cubicBezTo>
                  <a:lnTo>
                    <a:pt x="2615" y="2826"/>
                  </a:lnTo>
                  <a:cubicBezTo>
                    <a:pt x="2847" y="2847"/>
                    <a:pt x="3073" y="2862"/>
                    <a:pt x="3296" y="2862"/>
                  </a:cubicBezTo>
                  <a:cubicBezTo>
                    <a:pt x="3434" y="2862"/>
                    <a:pt x="3571" y="2856"/>
                    <a:pt x="3708" y="2843"/>
                  </a:cubicBezTo>
                  <a:cubicBezTo>
                    <a:pt x="4375" y="2775"/>
                    <a:pt x="4597" y="1835"/>
                    <a:pt x="3879" y="1630"/>
                  </a:cubicBezTo>
                  <a:cubicBezTo>
                    <a:pt x="3590" y="1560"/>
                    <a:pt x="3295" y="1525"/>
                    <a:pt x="2998" y="1525"/>
                  </a:cubicBezTo>
                  <a:cubicBezTo>
                    <a:pt x="2785" y="1525"/>
                    <a:pt x="2572" y="1543"/>
                    <a:pt x="2358" y="1579"/>
                  </a:cubicBezTo>
                  <a:cubicBezTo>
                    <a:pt x="2307" y="1169"/>
                    <a:pt x="2290" y="776"/>
                    <a:pt x="2239" y="366"/>
                  </a:cubicBezTo>
                  <a:cubicBezTo>
                    <a:pt x="2209" y="141"/>
                    <a:pt x="2007" y="0"/>
                    <a:pt x="1824"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2" name="Google Shape;999;p48"/>
            <p:cNvSpPr/>
            <p:nvPr/>
          </p:nvSpPr>
          <p:spPr>
            <a:xfrm>
              <a:off x="561900" y="4230525"/>
              <a:ext cx="101675" cy="95125"/>
            </a:xfrm>
            <a:custGeom>
              <a:avLst/>
              <a:ahLst/>
              <a:rect l="l" t="t" r="r" b="b"/>
              <a:pathLst>
                <a:path w="4067" h="3805" extrusionOk="0">
                  <a:moveTo>
                    <a:pt x="2093" y="0"/>
                  </a:moveTo>
                  <a:cubicBezTo>
                    <a:pt x="1834" y="0"/>
                    <a:pt x="1581" y="176"/>
                    <a:pt x="1572" y="532"/>
                  </a:cubicBezTo>
                  <a:cubicBezTo>
                    <a:pt x="1572" y="925"/>
                    <a:pt x="1589" y="1335"/>
                    <a:pt x="1624" y="1728"/>
                  </a:cubicBezTo>
                  <a:cubicBezTo>
                    <a:pt x="1231" y="1745"/>
                    <a:pt x="820" y="1797"/>
                    <a:pt x="428" y="1865"/>
                  </a:cubicBezTo>
                  <a:cubicBezTo>
                    <a:pt x="0" y="1933"/>
                    <a:pt x="52" y="2583"/>
                    <a:pt x="428" y="2685"/>
                  </a:cubicBezTo>
                  <a:cubicBezTo>
                    <a:pt x="872" y="2805"/>
                    <a:pt x="1333" y="2890"/>
                    <a:pt x="1794" y="2941"/>
                  </a:cubicBezTo>
                  <a:cubicBezTo>
                    <a:pt x="1846" y="3198"/>
                    <a:pt x="1965" y="3437"/>
                    <a:pt x="2136" y="3625"/>
                  </a:cubicBezTo>
                  <a:cubicBezTo>
                    <a:pt x="2246" y="3748"/>
                    <a:pt x="2390" y="3804"/>
                    <a:pt x="2533" y="3804"/>
                  </a:cubicBezTo>
                  <a:cubicBezTo>
                    <a:pt x="2769" y="3804"/>
                    <a:pt x="3002" y="3651"/>
                    <a:pt x="3076" y="3386"/>
                  </a:cubicBezTo>
                  <a:cubicBezTo>
                    <a:pt x="3093" y="3266"/>
                    <a:pt x="3093" y="3146"/>
                    <a:pt x="3093" y="3010"/>
                  </a:cubicBezTo>
                  <a:lnTo>
                    <a:pt x="3264" y="3010"/>
                  </a:lnTo>
                  <a:cubicBezTo>
                    <a:pt x="4067" y="3010"/>
                    <a:pt x="4033" y="1848"/>
                    <a:pt x="3247" y="1762"/>
                  </a:cubicBezTo>
                  <a:cubicBezTo>
                    <a:pt x="3110" y="1745"/>
                    <a:pt x="2956" y="1745"/>
                    <a:pt x="2802" y="1728"/>
                  </a:cubicBezTo>
                  <a:cubicBezTo>
                    <a:pt x="2734" y="1335"/>
                    <a:pt x="2683" y="925"/>
                    <a:pt x="2649" y="532"/>
                  </a:cubicBezTo>
                  <a:cubicBezTo>
                    <a:pt x="2623" y="180"/>
                    <a:pt x="2355" y="0"/>
                    <a:pt x="2093"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3" name="Google Shape;1000;p48"/>
            <p:cNvSpPr/>
            <p:nvPr/>
          </p:nvSpPr>
          <p:spPr>
            <a:xfrm>
              <a:off x="638775" y="4124275"/>
              <a:ext cx="96150" cy="95600"/>
            </a:xfrm>
            <a:custGeom>
              <a:avLst/>
              <a:ahLst/>
              <a:rect l="l" t="t" r="r" b="b"/>
              <a:pathLst>
                <a:path w="3846" h="3824" extrusionOk="0">
                  <a:moveTo>
                    <a:pt x="2266" y="0"/>
                  </a:moveTo>
                  <a:cubicBezTo>
                    <a:pt x="2054" y="0"/>
                    <a:pt x="1856" y="115"/>
                    <a:pt x="1812" y="374"/>
                  </a:cubicBezTo>
                  <a:cubicBezTo>
                    <a:pt x="1778" y="647"/>
                    <a:pt x="1727" y="938"/>
                    <a:pt x="1692" y="1228"/>
                  </a:cubicBezTo>
                  <a:cubicBezTo>
                    <a:pt x="1282" y="1245"/>
                    <a:pt x="872" y="1314"/>
                    <a:pt x="479" y="1433"/>
                  </a:cubicBezTo>
                  <a:cubicBezTo>
                    <a:pt x="103" y="1587"/>
                    <a:pt x="1" y="2185"/>
                    <a:pt x="479" y="2288"/>
                  </a:cubicBezTo>
                  <a:cubicBezTo>
                    <a:pt x="766" y="2340"/>
                    <a:pt x="1064" y="2362"/>
                    <a:pt x="1363" y="2362"/>
                  </a:cubicBezTo>
                  <a:cubicBezTo>
                    <a:pt x="1456" y="2362"/>
                    <a:pt x="1548" y="2360"/>
                    <a:pt x="1641" y="2356"/>
                  </a:cubicBezTo>
                  <a:cubicBezTo>
                    <a:pt x="1641" y="2766"/>
                    <a:pt x="1727" y="3159"/>
                    <a:pt x="1897" y="3535"/>
                  </a:cubicBezTo>
                  <a:cubicBezTo>
                    <a:pt x="1995" y="3731"/>
                    <a:pt x="2207" y="3824"/>
                    <a:pt x="2418" y="3824"/>
                  </a:cubicBezTo>
                  <a:cubicBezTo>
                    <a:pt x="2685" y="3824"/>
                    <a:pt x="2953" y="3675"/>
                    <a:pt x="2991" y="3398"/>
                  </a:cubicBezTo>
                  <a:cubicBezTo>
                    <a:pt x="3025" y="3074"/>
                    <a:pt x="3025" y="2749"/>
                    <a:pt x="2974" y="2424"/>
                  </a:cubicBezTo>
                  <a:lnTo>
                    <a:pt x="3025" y="2424"/>
                  </a:lnTo>
                  <a:cubicBezTo>
                    <a:pt x="3845" y="2407"/>
                    <a:pt x="3794" y="1262"/>
                    <a:pt x="3025" y="1177"/>
                  </a:cubicBezTo>
                  <a:lnTo>
                    <a:pt x="2871" y="1177"/>
                  </a:lnTo>
                  <a:cubicBezTo>
                    <a:pt x="2871" y="972"/>
                    <a:pt x="2854" y="733"/>
                    <a:pt x="2854" y="528"/>
                  </a:cubicBezTo>
                  <a:cubicBezTo>
                    <a:pt x="2845" y="198"/>
                    <a:pt x="2543" y="0"/>
                    <a:pt x="2266"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4" name="Google Shape;1001;p48"/>
            <p:cNvSpPr/>
            <p:nvPr/>
          </p:nvSpPr>
          <p:spPr>
            <a:xfrm>
              <a:off x="429300" y="4297650"/>
              <a:ext cx="113925" cy="83825"/>
            </a:xfrm>
            <a:custGeom>
              <a:avLst/>
              <a:ahLst/>
              <a:rect l="l" t="t" r="r" b="b"/>
              <a:pathLst>
                <a:path w="4557" h="3353" extrusionOk="0">
                  <a:moveTo>
                    <a:pt x="2160" y="0"/>
                  </a:moveTo>
                  <a:cubicBezTo>
                    <a:pt x="1938" y="0"/>
                    <a:pt x="1714" y="145"/>
                    <a:pt x="1733" y="410"/>
                  </a:cubicBezTo>
                  <a:cubicBezTo>
                    <a:pt x="1768" y="615"/>
                    <a:pt x="1768" y="820"/>
                    <a:pt x="1785" y="1008"/>
                  </a:cubicBezTo>
                  <a:cubicBezTo>
                    <a:pt x="1375" y="1008"/>
                    <a:pt x="982" y="1008"/>
                    <a:pt x="571" y="991"/>
                  </a:cubicBezTo>
                  <a:cubicBezTo>
                    <a:pt x="561" y="990"/>
                    <a:pt x="551" y="990"/>
                    <a:pt x="541" y="990"/>
                  </a:cubicBezTo>
                  <a:cubicBezTo>
                    <a:pt x="89" y="990"/>
                    <a:pt x="1" y="1728"/>
                    <a:pt x="469" y="1828"/>
                  </a:cubicBezTo>
                  <a:cubicBezTo>
                    <a:pt x="896" y="1914"/>
                    <a:pt x="1323" y="1999"/>
                    <a:pt x="1768" y="2050"/>
                  </a:cubicBezTo>
                  <a:cubicBezTo>
                    <a:pt x="1716" y="2341"/>
                    <a:pt x="1716" y="2665"/>
                    <a:pt x="1768" y="2973"/>
                  </a:cubicBezTo>
                  <a:cubicBezTo>
                    <a:pt x="1816" y="3238"/>
                    <a:pt x="2012" y="3352"/>
                    <a:pt x="2223" y="3352"/>
                  </a:cubicBezTo>
                  <a:cubicBezTo>
                    <a:pt x="2461" y="3352"/>
                    <a:pt x="2719" y="3208"/>
                    <a:pt x="2810" y="2973"/>
                  </a:cubicBezTo>
                  <a:cubicBezTo>
                    <a:pt x="2895" y="2700"/>
                    <a:pt x="2929" y="2426"/>
                    <a:pt x="2912" y="2170"/>
                  </a:cubicBezTo>
                  <a:lnTo>
                    <a:pt x="2912" y="2170"/>
                  </a:lnTo>
                  <a:cubicBezTo>
                    <a:pt x="3169" y="2187"/>
                    <a:pt x="3442" y="2187"/>
                    <a:pt x="3715" y="2204"/>
                  </a:cubicBezTo>
                  <a:cubicBezTo>
                    <a:pt x="3720" y="2204"/>
                    <a:pt x="3726" y="2204"/>
                    <a:pt x="3731" y="2204"/>
                  </a:cubicBezTo>
                  <a:cubicBezTo>
                    <a:pt x="4556" y="2204"/>
                    <a:pt x="4533" y="883"/>
                    <a:pt x="3797" y="883"/>
                  </a:cubicBezTo>
                  <a:cubicBezTo>
                    <a:pt x="3771" y="883"/>
                    <a:pt x="3744" y="885"/>
                    <a:pt x="3715" y="889"/>
                  </a:cubicBezTo>
                  <a:cubicBezTo>
                    <a:pt x="3391" y="923"/>
                    <a:pt x="3066" y="957"/>
                    <a:pt x="2741" y="974"/>
                  </a:cubicBezTo>
                  <a:cubicBezTo>
                    <a:pt x="2673" y="735"/>
                    <a:pt x="2622" y="496"/>
                    <a:pt x="2571" y="290"/>
                  </a:cubicBezTo>
                  <a:cubicBezTo>
                    <a:pt x="2517" y="93"/>
                    <a:pt x="2339" y="0"/>
                    <a:pt x="2160" y="0"/>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60" name="Shape 1016"/>
        <p:cNvGrpSpPr/>
        <p:nvPr/>
      </p:nvGrpSpPr>
      <p:grpSpPr>
        <a:xfrm>
          <a:off x="0" y="0"/>
          <a:ext cx="0" cy="0"/>
          <a:chOff x="0" y="0"/>
          <a:chExt cx="0" cy="0"/>
        </a:xfrm>
      </p:grpSpPr>
      <p:grpSp>
        <p:nvGrpSpPr>
          <p:cNvPr id="261" name="Google Shape;1017;p50"/>
          <p:cNvGrpSpPr/>
          <p:nvPr/>
        </p:nvGrpSpPr>
        <p:grpSpPr>
          <a:xfrm rot="-348827">
            <a:off x="-410004" y="451830"/>
            <a:ext cx="2429782" cy="1216680"/>
            <a:chOff x="7110451" y="4123771"/>
            <a:chExt cx="2429676" cy="1216626"/>
          </a:xfrm>
        </p:grpSpPr>
        <p:sp>
          <p:nvSpPr>
            <p:cNvPr id="1049185" name="Google Shape;1018;p50"/>
            <p:cNvSpPr/>
            <p:nvPr/>
          </p:nvSpPr>
          <p:spPr>
            <a:xfrm rot="-542283">
              <a:off x="7163768" y="4300881"/>
              <a:ext cx="2323042" cy="862406"/>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6" name="Google Shape;1019;p50"/>
            <p:cNvSpPr/>
            <p:nvPr/>
          </p:nvSpPr>
          <p:spPr>
            <a:xfrm rot="-542283">
              <a:off x="7295490" y="4456349"/>
              <a:ext cx="2071279" cy="555861"/>
            </a:xfrm>
            <a:custGeom>
              <a:avLst/>
              <a:ahLst/>
              <a:rect l="l" t="t" r="r" b="b"/>
              <a:pathLst>
                <a:path w="35541" h="9538" extrusionOk="0">
                  <a:moveTo>
                    <a:pt x="462" y="0"/>
                  </a:moveTo>
                  <a:cubicBezTo>
                    <a:pt x="155" y="0"/>
                    <a:pt x="1" y="376"/>
                    <a:pt x="223" y="581"/>
                  </a:cubicBezTo>
                  <a:cubicBezTo>
                    <a:pt x="290" y="654"/>
                    <a:pt x="375" y="686"/>
                    <a:pt x="460" y="686"/>
                  </a:cubicBezTo>
                  <a:cubicBezTo>
                    <a:pt x="634" y="686"/>
                    <a:pt x="804" y="549"/>
                    <a:pt x="804" y="342"/>
                  </a:cubicBezTo>
                  <a:cubicBezTo>
                    <a:pt x="804" y="154"/>
                    <a:pt x="650" y="0"/>
                    <a:pt x="462" y="0"/>
                  </a:cubicBezTo>
                  <a:close/>
                  <a:moveTo>
                    <a:pt x="4324" y="0"/>
                  </a:moveTo>
                  <a:cubicBezTo>
                    <a:pt x="4016" y="0"/>
                    <a:pt x="3862" y="376"/>
                    <a:pt x="4085" y="581"/>
                  </a:cubicBezTo>
                  <a:cubicBezTo>
                    <a:pt x="4152" y="654"/>
                    <a:pt x="4237" y="686"/>
                    <a:pt x="4321" y="686"/>
                  </a:cubicBezTo>
                  <a:cubicBezTo>
                    <a:pt x="4495" y="686"/>
                    <a:pt x="4666" y="549"/>
                    <a:pt x="4666" y="342"/>
                  </a:cubicBezTo>
                  <a:cubicBezTo>
                    <a:pt x="4666" y="154"/>
                    <a:pt x="4512" y="0"/>
                    <a:pt x="4324" y="0"/>
                  </a:cubicBezTo>
                  <a:close/>
                  <a:moveTo>
                    <a:pt x="8185" y="0"/>
                  </a:moveTo>
                  <a:cubicBezTo>
                    <a:pt x="7878" y="0"/>
                    <a:pt x="7724" y="376"/>
                    <a:pt x="7946" y="581"/>
                  </a:cubicBezTo>
                  <a:cubicBezTo>
                    <a:pt x="8013" y="654"/>
                    <a:pt x="8098" y="686"/>
                    <a:pt x="8183" y="686"/>
                  </a:cubicBezTo>
                  <a:cubicBezTo>
                    <a:pt x="8357" y="686"/>
                    <a:pt x="8527" y="549"/>
                    <a:pt x="8527" y="342"/>
                  </a:cubicBezTo>
                  <a:cubicBezTo>
                    <a:pt x="8527" y="154"/>
                    <a:pt x="8373" y="0"/>
                    <a:pt x="8185" y="0"/>
                  </a:cubicBezTo>
                  <a:close/>
                  <a:moveTo>
                    <a:pt x="12047" y="0"/>
                  </a:moveTo>
                  <a:cubicBezTo>
                    <a:pt x="11739" y="0"/>
                    <a:pt x="11585" y="376"/>
                    <a:pt x="11790" y="581"/>
                  </a:cubicBezTo>
                  <a:cubicBezTo>
                    <a:pt x="11863" y="654"/>
                    <a:pt x="11952" y="686"/>
                    <a:pt x="12039" y="686"/>
                  </a:cubicBezTo>
                  <a:cubicBezTo>
                    <a:pt x="12218" y="686"/>
                    <a:pt x="12388" y="549"/>
                    <a:pt x="12388" y="342"/>
                  </a:cubicBezTo>
                  <a:cubicBezTo>
                    <a:pt x="12388" y="154"/>
                    <a:pt x="12235" y="0"/>
                    <a:pt x="12047" y="0"/>
                  </a:cubicBezTo>
                  <a:close/>
                  <a:moveTo>
                    <a:pt x="15891" y="0"/>
                  </a:moveTo>
                  <a:cubicBezTo>
                    <a:pt x="15601" y="0"/>
                    <a:pt x="15447" y="376"/>
                    <a:pt x="15652" y="581"/>
                  </a:cubicBezTo>
                  <a:cubicBezTo>
                    <a:pt x="15725" y="654"/>
                    <a:pt x="15814" y="686"/>
                    <a:pt x="15901" y="686"/>
                  </a:cubicBezTo>
                  <a:cubicBezTo>
                    <a:pt x="16080" y="686"/>
                    <a:pt x="16250" y="549"/>
                    <a:pt x="16250" y="342"/>
                  </a:cubicBezTo>
                  <a:cubicBezTo>
                    <a:pt x="16250" y="154"/>
                    <a:pt x="16096" y="0"/>
                    <a:pt x="15891" y="0"/>
                  </a:cubicBezTo>
                  <a:close/>
                  <a:moveTo>
                    <a:pt x="19753" y="0"/>
                  </a:moveTo>
                  <a:cubicBezTo>
                    <a:pt x="19445" y="0"/>
                    <a:pt x="19291" y="376"/>
                    <a:pt x="19513" y="581"/>
                  </a:cubicBezTo>
                  <a:cubicBezTo>
                    <a:pt x="19586" y="654"/>
                    <a:pt x="19673" y="686"/>
                    <a:pt x="19758" y="686"/>
                  </a:cubicBezTo>
                  <a:cubicBezTo>
                    <a:pt x="19932" y="686"/>
                    <a:pt x="20094" y="549"/>
                    <a:pt x="20094" y="342"/>
                  </a:cubicBezTo>
                  <a:cubicBezTo>
                    <a:pt x="20111" y="154"/>
                    <a:pt x="19941" y="0"/>
                    <a:pt x="19753" y="0"/>
                  </a:cubicBezTo>
                  <a:close/>
                  <a:moveTo>
                    <a:pt x="23614" y="0"/>
                  </a:moveTo>
                  <a:cubicBezTo>
                    <a:pt x="23307" y="0"/>
                    <a:pt x="23153" y="376"/>
                    <a:pt x="23375" y="581"/>
                  </a:cubicBezTo>
                  <a:cubicBezTo>
                    <a:pt x="23448" y="654"/>
                    <a:pt x="23535" y="686"/>
                    <a:pt x="23619" y="686"/>
                  </a:cubicBezTo>
                  <a:cubicBezTo>
                    <a:pt x="23793" y="686"/>
                    <a:pt x="23956" y="549"/>
                    <a:pt x="23956" y="342"/>
                  </a:cubicBezTo>
                  <a:cubicBezTo>
                    <a:pt x="23956" y="154"/>
                    <a:pt x="23802" y="0"/>
                    <a:pt x="23614" y="0"/>
                  </a:cubicBezTo>
                  <a:close/>
                  <a:moveTo>
                    <a:pt x="27476" y="0"/>
                  </a:moveTo>
                  <a:cubicBezTo>
                    <a:pt x="27168" y="0"/>
                    <a:pt x="27014" y="376"/>
                    <a:pt x="27236" y="581"/>
                  </a:cubicBezTo>
                  <a:cubicBezTo>
                    <a:pt x="27309" y="654"/>
                    <a:pt x="27396" y="686"/>
                    <a:pt x="27481" y="686"/>
                  </a:cubicBezTo>
                  <a:cubicBezTo>
                    <a:pt x="27655" y="686"/>
                    <a:pt x="27817" y="549"/>
                    <a:pt x="27817" y="342"/>
                  </a:cubicBezTo>
                  <a:cubicBezTo>
                    <a:pt x="27817" y="154"/>
                    <a:pt x="27664" y="0"/>
                    <a:pt x="27493" y="0"/>
                  </a:cubicBezTo>
                  <a:close/>
                  <a:moveTo>
                    <a:pt x="31337" y="0"/>
                  </a:moveTo>
                  <a:cubicBezTo>
                    <a:pt x="31030" y="0"/>
                    <a:pt x="30876" y="376"/>
                    <a:pt x="31098" y="581"/>
                  </a:cubicBezTo>
                  <a:cubicBezTo>
                    <a:pt x="31165" y="654"/>
                    <a:pt x="31250" y="686"/>
                    <a:pt x="31335" y="686"/>
                  </a:cubicBezTo>
                  <a:cubicBezTo>
                    <a:pt x="31509" y="686"/>
                    <a:pt x="31679" y="549"/>
                    <a:pt x="31679" y="342"/>
                  </a:cubicBezTo>
                  <a:cubicBezTo>
                    <a:pt x="31679" y="154"/>
                    <a:pt x="31525" y="0"/>
                    <a:pt x="31337" y="0"/>
                  </a:cubicBezTo>
                  <a:close/>
                  <a:moveTo>
                    <a:pt x="35199" y="0"/>
                  </a:moveTo>
                  <a:cubicBezTo>
                    <a:pt x="34891" y="0"/>
                    <a:pt x="34737" y="376"/>
                    <a:pt x="34959" y="581"/>
                  </a:cubicBezTo>
                  <a:cubicBezTo>
                    <a:pt x="35026" y="654"/>
                    <a:pt x="35112" y="686"/>
                    <a:pt x="35196" y="686"/>
                  </a:cubicBezTo>
                  <a:cubicBezTo>
                    <a:pt x="35370" y="686"/>
                    <a:pt x="35540" y="549"/>
                    <a:pt x="35540" y="342"/>
                  </a:cubicBezTo>
                  <a:cubicBezTo>
                    <a:pt x="35540" y="154"/>
                    <a:pt x="35387" y="0"/>
                    <a:pt x="35199" y="0"/>
                  </a:cubicBezTo>
                  <a:close/>
                  <a:moveTo>
                    <a:pt x="462" y="2956"/>
                  </a:moveTo>
                  <a:cubicBezTo>
                    <a:pt x="155" y="2956"/>
                    <a:pt x="1" y="3315"/>
                    <a:pt x="223" y="3537"/>
                  </a:cubicBezTo>
                  <a:cubicBezTo>
                    <a:pt x="290" y="3610"/>
                    <a:pt x="375" y="3642"/>
                    <a:pt x="460" y="3642"/>
                  </a:cubicBezTo>
                  <a:cubicBezTo>
                    <a:pt x="634" y="3642"/>
                    <a:pt x="804" y="3505"/>
                    <a:pt x="804" y="3298"/>
                  </a:cubicBezTo>
                  <a:cubicBezTo>
                    <a:pt x="804" y="3110"/>
                    <a:pt x="650" y="2956"/>
                    <a:pt x="462" y="2956"/>
                  </a:cubicBezTo>
                  <a:close/>
                  <a:moveTo>
                    <a:pt x="4324" y="2956"/>
                  </a:moveTo>
                  <a:cubicBezTo>
                    <a:pt x="4016" y="2956"/>
                    <a:pt x="3862" y="3315"/>
                    <a:pt x="4085" y="3537"/>
                  </a:cubicBezTo>
                  <a:cubicBezTo>
                    <a:pt x="4152" y="3610"/>
                    <a:pt x="4237" y="3642"/>
                    <a:pt x="4321" y="3642"/>
                  </a:cubicBezTo>
                  <a:cubicBezTo>
                    <a:pt x="4495" y="3642"/>
                    <a:pt x="4666" y="3505"/>
                    <a:pt x="4666" y="3298"/>
                  </a:cubicBezTo>
                  <a:cubicBezTo>
                    <a:pt x="4666" y="3110"/>
                    <a:pt x="4512" y="2956"/>
                    <a:pt x="4324" y="2956"/>
                  </a:cubicBezTo>
                  <a:close/>
                  <a:moveTo>
                    <a:pt x="8185" y="2956"/>
                  </a:moveTo>
                  <a:cubicBezTo>
                    <a:pt x="7878" y="2956"/>
                    <a:pt x="7724" y="3315"/>
                    <a:pt x="7946" y="3537"/>
                  </a:cubicBezTo>
                  <a:cubicBezTo>
                    <a:pt x="8013" y="3610"/>
                    <a:pt x="8098" y="3642"/>
                    <a:pt x="8183" y="3642"/>
                  </a:cubicBezTo>
                  <a:cubicBezTo>
                    <a:pt x="8357" y="3642"/>
                    <a:pt x="8527" y="3505"/>
                    <a:pt x="8527" y="3298"/>
                  </a:cubicBezTo>
                  <a:cubicBezTo>
                    <a:pt x="8527" y="3110"/>
                    <a:pt x="8373" y="2956"/>
                    <a:pt x="8185" y="2956"/>
                  </a:cubicBezTo>
                  <a:close/>
                  <a:moveTo>
                    <a:pt x="12047" y="2956"/>
                  </a:moveTo>
                  <a:cubicBezTo>
                    <a:pt x="11739" y="2956"/>
                    <a:pt x="11585" y="3332"/>
                    <a:pt x="11808" y="3537"/>
                  </a:cubicBezTo>
                  <a:cubicBezTo>
                    <a:pt x="11875" y="3610"/>
                    <a:pt x="11960" y="3642"/>
                    <a:pt x="12044" y="3642"/>
                  </a:cubicBezTo>
                  <a:cubicBezTo>
                    <a:pt x="12218" y="3642"/>
                    <a:pt x="12388" y="3505"/>
                    <a:pt x="12388" y="3298"/>
                  </a:cubicBezTo>
                  <a:cubicBezTo>
                    <a:pt x="12388" y="3110"/>
                    <a:pt x="12235" y="2956"/>
                    <a:pt x="12047" y="2956"/>
                  </a:cubicBezTo>
                  <a:close/>
                  <a:moveTo>
                    <a:pt x="15908" y="2956"/>
                  </a:moveTo>
                  <a:cubicBezTo>
                    <a:pt x="15601" y="2956"/>
                    <a:pt x="15447" y="3315"/>
                    <a:pt x="15652" y="3537"/>
                  </a:cubicBezTo>
                  <a:cubicBezTo>
                    <a:pt x="15725" y="3610"/>
                    <a:pt x="15814" y="3642"/>
                    <a:pt x="15901" y="3642"/>
                  </a:cubicBezTo>
                  <a:cubicBezTo>
                    <a:pt x="16080" y="3642"/>
                    <a:pt x="16250" y="3505"/>
                    <a:pt x="16250" y="3298"/>
                  </a:cubicBezTo>
                  <a:cubicBezTo>
                    <a:pt x="16250" y="3110"/>
                    <a:pt x="16096" y="2956"/>
                    <a:pt x="15908" y="2956"/>
                  </a:cubicBezTo>
                  <a:close/>
                  <a:moveTo>
                    <a:pt x="19753" y="2956"/>
                  </a:moveTo>
                  <a:cubicBezTo>
                    <a:pt x="19445" y="2956"/>
                    <a:pt x="19291" y="3315"/>
                    <a:pt x="19513" y="3537"/>
                  </a:cubicBezTo>
                  <a:cubicBezTo>
                    <a:pt x="19586" y="3610"/>
                    <a:pt x="19675" y="3642"/>
                    <a:pt x="19762" y="3642"/>
                  </a:cubicBezTo>
                  <a:cubicBezTo>
                    <a:pt x="19941" y="3642"/>
                    <a:pt x="20111" y="3505"/>
                    <a:pt x="20111" y="3298"/>
                  </a:cubicBezTo>
                  <a:cubicBezTo>
                    <a:pt x="20111" y="3110"/>
                    <a:pt x="19941" y="2956"/>
                    <a:pt x="19753" y="2956"/>
                  </a:cubicBezTo>
                  <a:close/>
                  <a:moveTo>
                    <a:pt x="23614" y="2956"/>
                  </a:moveTo>
                  <a:cubicBezTo>
                    <a:pt x="23307" y="2956"/>
                    <a:pt x="23153" y="3315"/>
                    <a:pt x="23375" y="3537"/>
                  </a:cubicBezTo>
                  <a:cubicBezTo>
                    <a:pt x="23448" y="3610"/>
                    <a:pt x="23535" y="3642"/>
                    <a:pt x="23619" y="3642"/>
                  </a:cubicBezTo>
                  <a:cubicBezTo>
                    <a:pt x="23793" y="3642"/>
                    <a:pt x="23956" y="3505"/>
                    <a:pt x="23956" y="3298"/>
                  </a:cubicBezTo>
                  <a:cubicBezTo>
                    <a:pt x="23956" y="3110"/>
                    <a:pt x="23802" y="2956"/>
                    <a:pt x="23614" y="2956"/>
                  </a:cubicBezTo>
                  <a:close/>
                  <a:moveTo>
                    <a:pt x="27476" y="2956"/>
                  </a:moveTo>
                  <a:cubicBezTo>
                    <a:pt x="27168" y="2956"/>
                    <a:pt x="27014" y="3315"/>
                    <a:pt x="27236" y="3537"/>
                  </a:cubicBezTo>
                  <a:cubicBezTo>
                    <a:pt x="27309" y="3610"/>
                    <a:pt x="27396" y="3642"/>
                    <a:pt x="27481" y="3642"/>
                  </a:cubicBezTo>
                  <a:cubicBezTo>
                    <a:pt x="27655" y="3642"/>
                    <a:pt x="27817" y="3505"/>
                    <a:pt x="27817" y="3298"/>
                  </a:cubicBezTo>
                  <a:cubicBezTo>
                    <a:pt x="27817" y="3110"/>
                    <a:pt x="27664" y="2956"/>
                    <a:pt x="27493" y="2956"/>
                  </a:cubicBezTo>
                  <a:close/>
                  <a:moveTo>
                    <a:pt x="31363" y="2955"/>
                  </a:moveTo>
                  <a:cubicBezTo>
                    <a:pt x="31354" y="2955"/>
                    <a:pt x="31346" y="2956"/>
                    <a:pt x="31337" y="2956"/>
                  </a:cubicBezTo>
                  <a:cubicBezTo>
                    <a:pt x="31030" y="2956"/>
                    <a:pt x="30876" y="3315"/>
                    <a:pt x="31098" y="3537"/>
                  </a:cubicBezTo>
                  <a:cubicBezTo>
                    <a:pt x="31165" y="3610"/>
                    <a:pt x="31250" y="3642"/>
                    <a:pt x="31335" y="3642"/>
                  </a:cubicBezTo>
                  <a:cubicBezTo>
                    <a:pt x="31509" y="3642"/>
                    <a:pt x="31679" y="3505"/>
                    <a:pt x="31679" y="3298"/>
                  </a:cubicBezTo>
                  <a:cubicBezTo>
                    <a:pt x="31679" y="3119"/>
                    <a:pt x="31539" y="2955"/>
                    <a:pt x="31363" y="2955"/>
                  </a:cubicBezTo>
                  <a:close/>
                  <a:moveTo>
                    <a:pt x="35199" y="2956"/>
                  </a:moveTo>
                  <a:cubicBezTo>
                    <a:pt x="34891" y="2956"/>
                    <a:pt x="34737" y="3315"/>
                    <a:pt x="34959" y="3537"/>
                  </a:cubicBezTo>
                  <a:cubicBezTo>
                    <a:pt x="35026" y="3610"/>
                    <a:pt x="35112" y="3642"/>
                    <a:pt x="35196" y="3642"/>
                  </a:cubicBezTo>
                  <a:cubicBezTo>
                    <a:pt x="35370" y="3642"/>
                    <a:pt x="35540" y="3505"/>
                    <a:pt x="35540" y="3298"/>
                  </a:cubicBezTo>
                  <a:cubicBezTo>
                    <a:pt x="35540" y="3110"/>
                    <a:pt x="35387" y="2956"/>
                    <a:pt x="35199" y="2956"/>
                  </a:cubicBezTo>
                  <a:close/>
                  <a:moveTo>
                    <a:pt x="462" y="5895"/>
                  </a:moveTo>
                  <a:cubicBezTo>
                    <a:pt x="155" y="5895"/>
                    <a:pt x="1" y="6271"/>
                    <a:pt x="223" y="6493"/>
                  </a:cubicBezTo>
                  <a:cubicBezTo>
                    <a:pt x="288" y="6558"/>
                    <a:pt x="370" y="6587"/>
                    <a:pt x="452" y="6587"/>
                  </a:cubicBezTo>
                  <a:cubicBezTo>
                    <a:pt x="629" y="6587"/>
                    <a:pt x="804" y="6452"/>
                    <a:pt x="804" y="6254"/>
                  </a:cubicBezTo>
                  <a:cubicBezTo>
                    <a:pt x="804" y="6049"/>
                    <a:pt x="650" y="5895"/>
                    <a:pt x="462" y="5895"/>
                  </a:cubicBezTo>
                  <a:close/>
                  <a:moveTo>
                    <a:pt x="4324" y="5895"/>
                  </a:moveTo>
                  <a:cubicBezTo>
                    <a:pt x="4016" y="5895"/>
                    <a:pt x="3862" y="6271"/>
                    <a:pt x="4085" y="6493"/>
                  </a:cubicBezTo>
                  <a:cubicBezTo>
                    <a:pt x="4150" y="6558"/>
                    <a:pt x="4232" y="6587"/>
                    <a:pt x="4313" y="6587"/>
                  </a:cubicBezTo>
                  <a:cubicBezTo>
                    <a:pt x="4490" y="6587"/>
                    <a:pt x="4666" y="6452"/>
                    <a:pt x="4666" y="6254"/>
                  </a:cubicBezTo>
                  <a:cubicBezTo>
                    <a:pt x="4666" y="6049"/>
                    <a:pt x="4512" y="5895"/>
                    <a:pt x="4324" y="5895"/>
                  </a:cubicBezTo>
                  <a:close/>
                  <a:moveTo>
                    <a:pt x="8185" y="5895"/>
                  </a:moveTo>
                  <a:cubicBezTo>
                    <a:pt x="7878" y="5895"/>
                    <a:pt x="7724" y="6271"/>
                    <a:pt x="7946" y="6493"/>
                  </a:cubicBezTo>
                  <a:cubicBezTo>
                    <a:pt x="8011" y="6558"/>
                    <a:pt x="8093" y="6587"/>
                    <a:pt x="8175" y="6587"/>
                  </a:cubicBezTo>
                  <a:cubicBezTo>
                    <a:pt x="8352" y="6587"/>
                    <a:pt x="8527" y="6452"/>
                    <a:pt x="8527" y="6254"/>
                  </a:cubicBezTo>
                  <a:cubicBezTo>
                    <a:pt x="8527" y="6049"/>
                    <a:pt x="8373" y="5895"/>
                    <a:pt x="8185" y="5895"/>
                  </a:cubicBezTo>
                  <a:close/>
                  <a:moveTo>
                    <a:pt x="12047" y="5895"/>
                  </a:moveTo>
                  <a:cubicBezTo>
                    <a:pt x="11739" y="5895"/>
                    <a:pt x="11585" y="6271"/>
                    <a:pt x="11790" y="6493"/>
                  </a:cubicBezTo>
                  <a:cubicBezTo>
                    <a:pt x="11861" y="6558"/>
                    <a:pt x="11947" y="6587"/>
                    <a:pt x="12031" y="6587"/>
                  </a:cubicBezTo>
                  <a:cubicBezTo>
                    <a:pt x="12213" y="6587"/>
                    <a:pt x="12388" y="6452"/>
                    <a:pt x="12388" y="6254"/>
                  </a:cubicBezTo>
                  <a:cubicBezTo>
                    <a:pt x="12388" y="6049"/>
                    <a:pt x="12235" y="5895"/>
                    <a:pt x="12047" y="5895"/>
                  </a:cubicBezTo>
                  <a:close/>
                  <a:moveTo>
                    <a:pt x="15908" y="5895"/>
                  </a:moveTo>
                  <a:cubicBezTo>
                    <a:pt x="15601" y="5895"/>
                    <a:pt x="15447" y="6271"/>
                    <a:pt x="15652" y="6493"/>
                  </a:cubicBezTo>
                  <a:cubicBezTo>
                    <a:pt x="15722" y="6558"/>
                    <a:pt x="15808" y="6587"/>
                    <a:pt x="15892" y="6587"/>
                  </a:cubicBezTo>
                  <a:cubicBezTo>
                    <a:pt x="16075" y="6587"/>
                    <a:pt x="16250" y="6452"/>
                    <a:pt x="16250" y="6254"/>
                  </a:cubicBezTo>
                  <a:cubicBezTo>
                    <a:pt x="16250" y="6049"/>
                    <a:pt x="16096" y="5895"/>
                    <a:pt x="15908" y="5895"/>
                  </a:cubicBezTo>
                  <a:close/>
                  <a:moveTo>
                    <a:pt x="19753" y="5895"/>
                  </a:moveTo>
                  <a:cubicBezTo>
                    <a:pt x="19445" y="5895"/>
                    <a:pt x="19291" y="6271"/>
                    <a:pt x="19513" y="6493"/>
                  </a:cubicBezTo>
                  <a:cubicBezTo>
                    <a:pt x="19584" y="6558"/>
                    <a:pt x="19670" y="6587"/>
                    <a:pt x="19754" y="6587"/>
                  </a:cubicBezTo>
                  <a:cubicBezTo>
                    <a:pt x="19936" y="6587"/>
                    <a:pt x="20111" y="6452"/>
                    <a:pt x="20111" y="6254"/>
                  </a:cubicBezTo>
                  <a:cubicBezTo>
                    <a:pt x="20094" y="6049"/>
                    <a:pt x="19941" y="5895"/>
                    <a:pt x="19753" y="5895"/>
                  </a:cubicBezTo>
                  <a:close/>
                  <a:moveTo>
                    <a:pt x="23614" y="5895"/>
                  </a:moveTo>
                  <a:cubicBezTo>
                    <a:pt x="23307" y="5895"/>
                    <a:pt x="23153" y="6271"/>
                    <a:pt x="23375" y="6493"/>
                  </a:cubicBezTo>
                  <a:cubicBezTo>
                    <a:pt x="23445" y="6558"/>
                    <a:pt x="23529" y="6587"/>
                    <a:pt x="23611" y="6587"/>
                  </a:cubicBezTo>
                  <a:cubicBezTo>
                    <a:pt x="23788" y="6587"/>
                    <a:pt x="23956" y="6452"/>
                    <a:pt x="23956" y="6254"/>
                  </a:cubicBezTo>
                  <a:cubicBezTo>
                    <a:pt x="23956" y="6049"/>
                    <a:pt x="23802" y="5895"/>
                    <a:pt x="23614" y="5895"/>
                  </a:cubicBezTo>
                  <a:close/>
                  <a:moveTo>
                    <a:pt x="27476" y="5895"/>
                  </a:moveTo>
                  <a:cubicBezTo>
                    <a:pt x="27168" y="5895"/>
                    <a:pt x="27014" y="6271"/>
                    <a:pt x="27236" y="6493"/>
                  </a:cubicBezTo>
                  <a:cubicBezTo>
                    <a:pt x="27307" y="6558"/>
                    <a:pt x="27391" y="6587"/>
                    <a:pt x="27473" y="6587"/>
                  </a:cubicBezTo>
                  <a:cubicBezTo>
                    <a:pt x="27650" y="6587"/>
                    <a:pt x="27817" y="6452"/>
                    <a:pt x="27817" y="6254"/>
                  </a:cubicBezTo>
                  <a:cubicBezTo>
                    <a:pt x="27817" y="6066"/>
                    <a:pt x="27664" y="5912"/>
                    <a:pt x="27493" y="5895"/>
                  </a:cubicBezTo>
                  <a:close/>
                  <a:moveTo>
                    <a:pt x="31337" y="5895"/>
                  </a:moveTo>
                  <a:cubicBezTo>
                    <a:pt x="31030" y="5895"/>
                    <a:pt x="30876" y="6271"/>
                    <a:pt x="31098" y="6493"/>
                  </a:cubicBezTo>
                  <a:cubicBezTo>
                    <a:pt x="31163" y="6558"/>
                    <a:pt x="31245" y="6587"/>
                    <a:pt x="31327" y="6587"/>
                  </a:cubicBezTo>
                  <a:cubicBezTo>
                    <a:pt x="31503" y="6587"/>
                    <a:pt x="31679" y="6452"/>
                    <a:pt x="31679" y="6254"/>
                  </a:cubicBezTo>
                  <a:cubicBezTo>
                    <a:pt x="31679" y="6049"/>
                    <a:pt x="31525" y="5895"/>
                    <a:pt x="31337" y="5895"/>
                  </a:cubicBezTo>
                  <a:close/>
                  <a:moveTo>
                    <a:pt x="35199" y="5895"/>
                  </a:moveTo>
                  <a:cubicBezTo>
                    <a:pt x="34891" y="5895"/>
                    <a:pt x="34737" y="6271"/>
                    <a:pt x="34959" y="6493"/>
                  </a:cubicBezTo>
                  <a:cubicBezTo>
                    <a:pt x="35024" y="6558"/>
                    <a:pt x="35106" y="6587"/>
                    <a:pt x="35188" y="6587"/>
                  </a:cubicBezTo>
                  <a:cubicBezTo>
                    <a:pt x="35365" y="6587"/>
                    <a:pt x="35540" y="6452"/>
                    <a:pt x="35540" y="6254"/>
                  </a:cubicBezTo>
                  <a:cubicBezTo>
                    <a:pt x="35540" y="6049"/>
                    <a:pt x="35387" y="5895"/>
                    <a:pt x="35199" y="5895"/>
                  </a:cubicBezTo>
                  <a:close/>
                  <a:moveTo>
                    <a:pt x="462" y="8851"/>
                  </a:moveTo>
                  <a:cubicBezTo>
                    <a:pt x="155" y="8851"/>
                    <a:pt x="1" y="9210"/>
                    <a:pt x="223" y="9432"/>
                  </a:cubicBezTo>
                  <a:cubicBezTo>
                    <a:pt x="290" y="9505"/>
                    <a:pt x="375" y="9537"/>
                    <a:pt x="460" y="9537"/>
                  </a:cubicBezTo>
                  <a:cubicBezTo>
                    <a:pt x="634" y="9537"/>
                    <a:pt x="804" y="9400"/>
                    <a:pt x="804" y="9193"/>
                  </a:cubicBezTo>
                  <a:cubicBezTo>
                    <a:pt x="804" y="9005"/>
                    <a:pt x="650" y="8851"/>
                    <a:pt x="462" y="8851"/>
                  </a:cubicBezTo>
                  <a:close/>
                  <a:moveTo>
                    <a:pt x="4324" y="8851"/>
                  </a:moveTo>
                  <a:cubicBezTo>
                    <a:pt x="4016" y="8851"/>
                    <a:pt x="3862" y="9210"/>
                    <a:pt x="4085" y="9432"/>
                  </a:cubicBezTo>
                  <a:cubicBezTo>
                    <a:pt x="4152" y="9505"/>
                    <a:pt x="4237" y="9537"/>
                    <a:pt x="4321" y="9537"/>
                  </a:cubicBezTo>
                  <a:cubicBezTo>
                    <a:pt x="4495" y="9537"/>
                    <a:pt x="4666" y="9400"/>
                    <a:pt x="4666" y="9193"/>
                  </a:cubicBezTo>
                  <a:cubicBezTo>
                    <a:pt x="4666" y="9005"/>
                    <a:pt x="4512" y="8851"/>
                    <a:pt x="4324" y="8851"/>
                  </a:cubicBezTo>
                  <a:close/>
                  <a:moveTo>
                    <a:pt x="8185" y="8851"/>
                  </a:moveTo>
                  <a:cubicBezTo>
                    <a:pt x="7878" y="8851"/>
                    <a:pt x="7724" y="9210"/>
                    <a:pt x="7946" y="9432"/>
                  </a:cubicBezTo>
                  <a:cubicBezTo>
                    <a:pt x="8013" y="9505"/>
                    <a:pt x="8098" y="9537"/>
                    <a:pt x="8183" y="9537"/>
                  </a:cubicBezTo>
                  <a:cubicBezTo>
                    <a:pt x="8357" y="9537"/>
                    <a:pt x="8527" y="9400"/>
                    <a:pt x="8527" y="9193"/>
                  </a:cubicBezTo>
                  <a:cubicBezTo>
                    <a:pt x="8527" y="9005"/>
                    <a:pt x="8373" y="8851"/>
                    <a:pt x="8185" y="8851"/>
                  </a:cubicBezTo>
                  <a:close/>
                  <a:moveTo>
                    <a:pt x="12047" y="8851"/>
                  </a:moveTo>
                  <a:cubicBezTo>
                    <a:pt x="11739" y="8851"/>
                    <a:pt x="11585" y="9210"/>
                    <a:pt x="11790" y="9432"/>
                  </a:cubicBezTo>
                  <a:cubicBezTo>
                    <a:pt x="11863" y="9505"/>
                    <a:pt x="11952" y="9537"/>
                    <a:pt x="12039" y="9537"/>
                  </a:cubicBezTo>
                  <a:cubicBezTo>
                    <a:pt x="12218" y="9537"/>
                    <a:pt x="12388" y="9400"/>
                    <a:pt x="12388" y="9193"/>
                  </a:cubicBezTo>
                  <a:cubicBezTo>
                    <a:pt x="12388" y="9005"/>
                    <a:pt x="12235" y="8851"/>
                    <a:pt x="12047" y="8851"/>
                  </a:cubicBezTo>
                  <a:close/>
                  <a:moveTo>
                    <a:pt x="15908" y="8851"/>
                  </a:moveTo>
                  <a:cubicBezTo>
                    <a:pt x="15601" y="8851"/>
                    <a:pt x="15447" y="9210"/>
                    <a:pt x="15652" y="9432"/>
                  </a:cubicBezTo>
                  <a:cubicBezTo>
                    <a:pt x="15725" y="9505"/>
                    <a:pt x="15814" y="9537"/>
                    <a:pt x="15901" y="9537"/>
                  </a:cubicBezTo>
                  <a:cubicBezTo>
                    <a:pt x="16080" y="9537"/>
                    <a:pt x="16250" y="9400"/>
                    <a:pt x="16250" y="9193"/>
                  </a:cubicBezTo>
                  <a:cubicBezTo>
                    <a:pt x="16250" y="9005"/>
                    <a:pt x="16096" y="8851"/>
                    <a:pt x="15908" y="8851"/>
                  </a:cubicBezTo>
                  <a:close/>
                  <a:moveTo>
                    <a:pt x="19753" y="8851"/>
                  </a:moveTo>
                  <a:cubicBezTo>
                    <a:pt x="19445" y="8851"/>
                    <a:pt x="19291" y="9210"/>
                    <a:pt x="19513" y="9432"/>
                  </a:cubicBezTo>
                  <a:cubicBezTo>
                    <a:pt x="19586" y="9505"/>
                    <a:pt x="19675" y="9537"/>
                    <a:pt x="19762" y="9537"/>
                  </a:cubicBezTo>
                  <a:cubicBezTo>
                    <a:pt x="19941" y="9537"/>
                    <a:pt x="20111" y="9400"/>
                    <a:pt x="20111" y="9193"/>
                  </a:cubicBezTo>
                  <a:cubicBezTo>
                    <a:pt x="20094" y="9005"/>
                    <a:pt x="19941" y="8851"/>
                    <a:pt x="19753" y="8851"/>
                  </a:cubicBezTo>
                  <a:close/>
                  <a:moveTo>
                    <a:pt x="23614" y="8851"/>
                  </a:moveTo>
                  <a:cubicBezTo>
                    <a:pt x="23307" y="8851"/>
                    <a:pt x="23153" y="9210"/>
                    <a:pt x="23375" y="9432"/>
                  </a:cubicBezTo>
                  <a:cubicBezTo>
                    <a:pt x="23448" y="9505"/>
                    <a:pt x="23535" y="9537"/>
                    <a:pt x="23619" y="9537"/>
                  </a:cubicBezTo>
                  <a:cubicBezTo>
                    <a:pt x="23793" y="9537"/>
                    <a:pt x="23956" y="9400"/>
                    <a:pt x="23956" y="9193"/>
                  </a:cubicBezTo>
                  <a:cubicBezTo>
                    <a:pt x="23956" y="9005"/>
                    <a:pt x="23802" y="8851"/>
                    <a:pt x="23614" y="8851"/>
                  </a:cubicBezTo>
                  <a:close/>
                  <a:moveTo>
                    <a:pt x="27493" y="8851"/>
                  </a:moveTo>
                  <a:cubicBezTo>
                    <a:pt x="27185" y="8851"/>
                    <a:pt x="27031" y="9210"/>
                    <a:pt x="27236" y="9432"/>
                  </a:cubicBezTo>
                  <a:cubicBezTo>
                    <a:pt x="27309" y="9505"/>
                    <a:pt x="27398" y="9537"/>
                    <a:pt x="27485" y="9537"/>
                  </a:cubicBezTo>
                  <a:cubicBezTo>
                    <a:pt x="27664" y="9537"/>
                    <a:pt x="27834" y="9400"/>
                    <a:pt x="27834" y="9193"/>
                  </a:cubicBezTo>
                  <a:cubicBezTo>
                    <a:pt x="27834" y="9005"/>
                    <a:pt x="27681" y="8851"/>
                    <a:pt x="27493" y="8851"/>
                  </a:cubicBezTo>
                  <a:close/>
                  <a:moveTo>
                    <a:pt x="31337" y="8851"/>
                  </a:moveTo>
                  <a:cubicBezTo>
                    <a:pt x="31030" y="8851"/>
                    <a:pt x="30876" y="9210"/>
                    <a:pt x="31081" y="9432"/>
                  </a:cubicBezTo>
                  <a:cubicBezTo>
                    <a:pt x="31153" y="9505"/>
                    <a:pt x="31243" y="9537"/>
                    <a:pt x="31330" y="9537"/>
                  </a:cubicBezTo>
                  <a:cubicBezTo>
                    <a:pt x="31509" y="9537"/>
                    <a:pt x="31679" y="9400"/>
                    <a:pt x="31679" y="9193"/>
                  </a:cubicBezTo>
                  <a:cubicBezTo>
                    <a:pt x="31679" y="9005"/>
                    <a:pt x="31525" y="8851"/>
                    <a:pt x="31337" y="8851"/>
                  </a:cubicBezTo>
                  <a:close/>
                  <a:moveTo>
                    <a:pt x="35182" y="8851"/>
                  </a:moveTo>
                  <a:cubicBezTo>
                    <a:pt x="34874" y="8851"/>
                    <a:pt x="34720" y="9210"/>
                    <a:pt x="34942" y="9432"/>
                  </a:cubicBezTo>
                  <a:cubicBezTo>
                    <a:pt x="35015" y="9505"/>
                    <a:pt x="35104" y="9537"/>
                    <a:pt x="35191" y="9537"/>
                  </a:cubicBezTo>
                  <a:cubicBezTo>
                    <a:pt x="35370" y="9537"/>
                    <a:pt x="35540" y="9400"/>
                    <a:pt x="35540" y="9193"/>
                  </a:cubicBezTo>
                  <a:cubicBezTo>
                    <a:pt x="35540" y="9005"/>
                    <a:pt x="35387" y="8851"/>
                    <a:pt x="35199" y="8851"/>
                  </a:cubicBezTo>
                  <a:close/>
                </a:path>
              </a:pathLst>
            </a:custGeom>
            <a:solidFill>
              <a:schemeClr val="accent6"/>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87" name="Google Shape;1021;p50"/>
          <p:cNvSpPr/>
          <p:nvPr/>
        </p:nvSpPr>
        <p:spPr>
          <a:xfrm flipH="1">
            <a:off x="630784" y="981208"/>
            <a:ext cx="4307679" cy="552890"/>
          </a:xfrm>
          <a:custGeom>
            <a:avLst/>
            <a:ahLst/>
            <a:rect l="l" t="t" r="r" b="b"/>
            <a:pathLst>
              <a:path w="39861" h="14798" extrusionOk="0">
                <a:moveTo>
                  <a:pt x="6936" y="69"/>
                </a:moveTo>
                <a:cubicBezTo>
                  <a:pt x="6915" y="69"/>
                  <a:pt x="6895" y="70"/>
                  <a:pt x="6877" y="71"/>
                </a:cubicBezTo>
                <a:lnTo>
                  <a:pt x="6877" y="71"/>
                </a:lnTo>
                <a:cubicBezTo>
                  <a:pt x="6893" y="71"/>
                  <a:pt x="6913" y="70"/>
                  <a:pt x="6936" y="69"/>
                </a:cubicBezTo>
                <a:close/>
                <a:moveTo>
                  <a:pt x="20263" y="411"/>
                </a:moveTo>
                <a:cubicBezTo>
                  <a:pt x="20297" y="428"/>
                  <a:pt x="20263" y="445"/>
                  <a:pt x="20177" y="445"/>
                </a:cubicBezTo>
                <a:cubicBezTo>
                  <a:pt x="20229" y="428"/>
                  <a:pt x="20041" y="428"/>
                  <a:pt x="19921" y="411"/>
                </a:cubicBezTo>
                <a:close/>
                <a:moveTo>
                  <a:pt x="36431" y="851"/>
                </a:moveTo>
                <a:cubicBezTo>
                  <a:pt x="36441" y="852"/>
                  <a:pt x="36451" y="854"/>
                  <a:pt x="36461" y="855"/>
                </a:cubicBezTo>
                <a:cubicBezTo>
                  <a:pt x="36450" y="853"/>
                  <a:pt x="36440" y="852"/>
                  <a:pt x="36431" y="851"/>
                </a:cubicBezTo>
                <a:close/>
                <a:moveTo>
                  <a:pt x="27217" y="1026"/>
                </a:moveTo>
                <a:cubicBezTo>
                  <a:pt x="27217" y="1039"/>
                  <a:pt x="27226" y="1042"/>
                  <a:pt x="27238" y="1043"/>
                </a:cubicBezTo>
                <a:lnTo>
                  <a:pt x="27238" y="1043"/>
                </a:lnTo>
                <a:cubicBezTo>
                  <a:pt x="27232" y="1037"/>
                  <a:pt x="27225" y="1031"/>
                  <a:pt x="27217" y="1026"/>
                </a:cubicBezTo>
                <a:close/>
                <a:moveTo>
                  <a:pt x="39725" y="2147"/>
                </a:moveTo>
                <a:cubicBezTo>
                  <a:pt x="39724" y="2149"/>
                  <a:pt x="39724" y="2151"/>
                  <a:pt x="39724" y="2154"/>
                </a:cubicBezTo>
                <a:lnTo>
                  <a:pt x="39725" y="2147"/>
                </a:lnTo>
                <a:close/>
                <a:moveTo>
                  <a:pt x="39656" y="3504"/>
                </a:moveTo>
                <a:lnTo>
                  <a:pt x="39707" y="3811"/>
                </a:lnTo>
                <a:cubicBezTo>
                  <a:pt x="39693" y="3853"/>
                  <a:pt x="39679" y="3884"/>
                  <a:pt x="39655" y="3884"/>
                </a:cubicBezTo>
                <a:cubicBezTo>
                  <a:pt x="39650" y="3884"/>
                  <a:pt x="39645" y="3883"/>
                  <a:pt x="39639" y="3879"/>
                </a:cubicBezTo>
                <a:lnTo>
                  <a:pt x="39656" y="3504"/>
                </a:lnTo>
                <a:close/>
                <a:moveTo>
                  <a:pt x="221" y="5212"/>
                </a:moveTo>
                <a:lnTo>
                  <a:pt x="221" y="5246"/>
                </a:lnTo>
                <a:cubicBezTo>
                  <a:pt x="221" y="5247"/>
                  <a:pt x="222" y="5247"/>
                  <a:pt x="223" y="5247"/>
                </a:cubicBezTo>
                <a:lnTo>
                  <a:pt x="223" y="5247"/>
                </a:lnTo>
                <a:cubicBezTo>
                  <a:pt x="222" y="5236"/>
                  <a:pt x="221" y="5224"/>
                  <a:pt x="221" y="5212"/>
                </a:cubicBezTo>
                <a:close/>
                <a:moveTo>
                  <a:pt x="39604" y="5656"/>
                </a:moveTo>
                <a:cubicBezTo>
                  <a:pt x="39639" y="5725"/>
                  <a:pt x="39656" y="5793"/>
                  <a:pt x="39656" y="5861"/>
                </a:cubicBezTo>
                <a:lnTo>
                  <a:pt x="39604" y="5981"/>
                </a:lnTo>
                <a:lnTo>
                  <a:pt x="39604" y="5656"/>
                </a:lnTo>
                <a:close/>
                <a:moveTo>
                  <a:pt x="11288" y="13594"/>
                </a:moveTo>
                <a:lnTo>
                  <a:pt x="11288" y="13594"/>
                </a:lnTo>
                <a:cubicBezTo>
                  <a:pt x="11266" y="13596"/>
                  <a:pt x="11245" y="13599"/>
                  <a:pt x="11224" y="13602"/>
                </a:cubicBezTo>
                <a:cubicBezTo>
                  <a:pt x="11240" y="13602"/>
                  <a:pt x="11266" y="13598"/>
                  <a:pt x="11288" y="13594"/>
                </a:cubicBezTo>
                <a:close/>
                <a:moveTo>
                  <a:pt x="39126" y="13482"/>
                </a:moveTo>
                <a:cubicBezTo>
                  <a:pt x="39143" y="13499"/>
                  <a:pt x="39160" y="13567"/>
                  <a:pt x="39160" y="13738"/>
                </a:cubicBezTo>
                <a:cubicBezTo>
                  <a:pt x="39152" y="13747"/>
                  <a:pt x="39139" y="13751"/>
                  <a:pt x="39126" y="13751"/>
                </a:cubicBezTo>
                <a:cubicBezTo>
                  <a:pt x="39113" y="13751"/>
                  <a:pt x="39100" y="13747"/>
                  <a:pt x="39092" y="13738"/>
                </a:cubicBezTo>
                <a:lnTo>
                  <a:pt x="39126" y="13482"/>
                </a:lnTo>
                <a:close/>
                <a:moveTo>
                  <a:pt x="5432" y="1"/>
                </a:moveTo>
                <a:lnTo>
                  <a:pt x="5432" y="1"/>
                </a:lnTo>
                <a:cubicBezTo>
                  <a:pt x="5073" y="18"/>
                  <a:pt x="4731" y="35"/>
                  <a:pt x="4373" y="69"/>
                </a:cubicBezTo>
                <a:cubicBezTo>
                  <a:pt x="3997" y="121"/>
                  <a:pt x="3638" y="172"/>
                  <a:pt x="3262" y="223"/>
                </a:cubicBezTo>
                <a:cubicBezTo>
                  <a:pt x="3283" y="222"/>
                  <a:pt x="3302" y="221"/>
                  <a:pt x="3319" y="221"/>
                </a:cubicBezTo>
                <a:cubicBezTo>
                  <a:pt x="3527" y="221"/>
                  <a:pt x="3467" y="311"/>
                  <a:pt x="3262" y="343"/>
                </a:cubicBezTo>
                <a:lnTo>
                  <a:pt x="3177" y="274"/>
                </a:lnTo>
                <a:lnTo>
                  <a:pt x="3177" y="274"/>
                </a:lnTo>
                <a:cubicBezTo>
                  <a:pt x="3040" y="343"/>
                  <a:pt x="3399" y="274"/>
                  <a:pt x="3125" y="377"/>
                </a:cubicBezTo>
                <a:cubicBezTo>
                  <a:pt x="3101" y="378"/>
                  <a:pt x="3079" y="379"/>
                  <a:pt x="3060" y="379"/>
                </a:cubicBezTo>
                <a:cubicBezTo>
                  <a:pt x="2865" y="379"/>
                  <a:pt x="2934" y="305"/>
                  <a:pt x="3074" y="274"/>
                </a:cubicBezTo>
                <a:lnTo>
                  <a:pt x="3074" y="274"/>
                </a:lnTo>
                <a:lnTo>
                  <a:pt x="2749" y="343"/>
                </a:lnTo>
                <a:cubicBezTo>
                  <a:pt x="2732" y="308"/>
                  <a:pt x="2801" y="291"/>
                  <a:pt x="2818" y="257"/>
                </a:cubicBezTo>
                <a:lnTo>
                  <a:pt x="2818" y="257"/>
                </a:lnTo>
                <a:cubicBezTo>
                  <a:pt x="2770" y="285"/>
                  <a:pt x="2670" y="287"/>
                  <a:pt x="2556" y="287"/>
                </a:cubicBezTo>
                <a:cubicBezTo>
                  <a:pt x="2527" y="287"/>
                  <a:pt x="2497" y="287"/>
                  <a:pt x="2468" y="287"/>
                </a:cubicBezTo>
                <a:cubicBezTo>
                  <a:pt x="2318" y="287"/>
                  <a:pt x="2160" y="291"/>
                  <a:pt x="2066" y="343"/>
                </a:cubicBezTo>
                <a:lnTo>
                  <a:pt x="2049" y="326"/>
                </a:lnTo>
                <a:lnTo>
                  <a:pt x="1195" y="326"/>
                </a:lnTo>
                <a:cubicBezTo>
                  <a:pt x="1109" y="326"/>
                  <a:pt x="973" y="291"/>
                  <a:pt x="870" y="274"/>
                </a:cubicBezTo>
                <a:lnTo>
                  <a:pt x="511" y="240"/>
                </a:lnTo>
                <a:cubicBezTo>
                  <a:pt x="506" y="238"/>
                  <a:pt x="503" y="237"/>
                  <a:pt x="500" y="237"/>
                </a:cubicBezTo>
                <a:cubicBezTo>
                  <a:pt x="481" y="237"/>
                  <a:pt x="492" y="277"/>
                  <a:pt x="477" y="291"/>
                </a:cubicBezTo>
                <a:lnTo>
                  <a:pt x="477" y="377"/>
                </a:lnTo>
                <a:cubicBezTo>
                  <a:pt x="477" y="445"/>
                  <a:pt x="477" y="514"/>
                  <a:pt x="460" y="565"/>
                </a:cubicBezTo>
                <a:cubicBezTo>
                  <a:pt x="460" y="701"/>
                  <a:pt x="443" y="821"/>
                  <a:pt x="426" y="958"/>
                </a:cubicBezTo>
                <a:cubicBezTo>
                  <a:pt x="494" y="992"/>
                  <a:pt x="460" y="1214"/>
                  <a:pt x="494" y="1385"/>
                </a:cubicBezTo>
                <a:cubicBezTo>
                  <a:pt x="426" y="1829"/>
                  <a:pt x="340" y="2325"/>
                  <a:pt x="289" y="2854"/>
                </a:cubicBezTo>
                <a:cubicBezTo>
                  <a:pt x="289" y="3059"/>
                  <a:pt x="303" y="3083"/>
                  <a:pt x="321" y="3083"/>
                </a:cubicBezTo>
                <a:cubicBezTo>
                  <a:pt x="327" y="3083"/>
                  <a:pt x="333" y="3081"/>
                  <a:pt x="338" y="3081"/>
                </a:cubicBezTo>
                <a:cubicBezTo>
                  <a:pt x="351" y="3081"/>
                  <a:pt x="364" y="3090"/>
                  <a:pt x="374" y="3145"/>
                </a:cubicBezTo>
                <a:cubicBezTo>
                  <a:pt x="320" y="3158"/>
                  <a:pt x="288" y="3503"/>
                  <a:pt x="268" y="3503"/>
                </a:cubicBezTo>
                <a:cubicBezTo>
                  <a:pt x="263" y="3503"/>
                  <a:pt x="258" y="3479"/>
                  <a:pt x="255" y="3418"/>
                </a:cubicBezTo>
                <a:cubicBezTo>
                  <a:pt x="221" y="4067"/>
                  <a:pt x="204" y="4255"/>
                  <a:pt x="221" y="5076"/>
                </a:cubicBezTo>
                <a:cubicBezTo>
                  <a:pt x="249" y="5006"/>
                  <a:pt x="265" y="4925"/>
                  <a:pt x="279" y="4925"/>
                </a:cubicBezTo>
                <a:cubicBezTo>
                  <a:pt x="283" y="4925"/>
                  <a:pt x="286" y="4929"/>
                  <a:pt x="289" y="4939"/>
                </a:cubicBezTo>
                <a:cubicBezTo>
                  <a:pt x="289" y="5070"/>
                  <a:pt x="242" y="5247"/>
                  <a:pt x="223" y="5247"/>
                </a:cubicBezTo>
                <a:cubicBezTo>
                  <a:pt x="223" y="5247"/>
                  <a:pt x="223" y="5247"/>
                  <a:pt x="223" y="5247"/>
                </a:cubicBezTo>
                <a:lnTo>
                  <a:pt x="223" y="5247"/>
                </a:lnTo>
                <a:cubicBezTo>
                  <a:pt x="265" y="6165"/>
                  <a:pt x="0" y="7340"/>
                  <a:pt x="135" y="8049"/>
                </a:cubicBezTo>
                <a:lnTo>
                  <a:pt x="135" y="8014"/>
                </a:lnTo>
                <a:lnTo>
                  <a:pt x="204" y="8766"/>
                </a:lnTo>
                <a:cubicBezTo>
                  <a:pt x="204" y="8858"/>
                  <a:pt x="200" y="8890"/>
                  <a:pt x="195" y="8890"/>
                </a:cubicBezTo>
                <a:cubicBezTo>
                  <a:pt x="183" y="8890"/>
                  <a:pt x="161" y="8748"/>
                  <a:pt x="140" y="8748"/>
                </a:cubicBezTo>
                <a:cubicBezTo>
                  <a:pt x="132" y="8748"/>
                  <a:pt x="125" y="8767"/>
                  <a:pt x="118" y="8817"/>
                </a:cubicBezTo>
                <a:cubicBezTo>
                  <a:pt x="238" y="9638"/>
                  <a:pt x="152" y="10099"/>
                  <a:pt x="255" y="10782"/>
                </a:cubicBezTo>
                <a:cubicBezTo>
                  <a:pt x="101" y="11312"/>
                  <a:pt x="409" y="12628"/>
                  <a:pt x="426" y="13345"/>
                </a:cubicBezTo>
                <a:lnTo>
                  <a:pt x="460" y="13294"/>
                </a:lnTo>
                <a:cubicBezTo>
                  <a:pt x="494" y="13362"/>
                  <a:pt x="511" y="13431"/>
                  <a:pt x="494" y="13516"/>
                </a:cubicBezTo>
                <a:cubicBezTo>
                  <a:pt x="494" y="13619"/>
                  <a:pt x="511" y="13704"/>
                  <a:pt x="528" y="13807"/>
                </a:cubicBezTo>
                <a:cubicBezTo>
                  <a:pt x="541" y="13767"/>
                  <a:pt x="514" y="13576"/>
                  <a:pt x="524" y="13576"/>
                </a:cubicBezTo>
                <a:cubicBezTo>
                  <a:pt x="527" y="13576"/>
                  <a:pt x="534" y="13593"/>
                  <a:pt x="545" y="13636"/>
                </a:cubicBezTo>
                <a:cubicBezTo>
                  <a:pt x="545" y="13670"/>
                  <a:pt x="562" y="13704"/>
                  <a:pt x="580" y="13755"/>
                </a:cubicBezTo>
                <a:lnTo>
                  <a:pt x="597" y="13807"/>
                </a:lnTo>
                <a:cubicBezTo>
                  <a:pt x="597" y="13824"/>
                  <a:pt x="631" y="13824"/>
                  <a:pt x="648" y="13841"/>
                </a:cubicBezTo>
                <a:cubicBezTo>
                  <a:pt x="716" y="13875"/>
                  <a:pt x="785" y="13926"/>
                  <a:pt x="853" y="13960"/>
                </a:cubicBezTo>
                <a:cubicBezTo>
                  <a:pt x="887" y="13977"/>
                  <a:pt x="938" y="13977"/>
                  <a:pt x="973" y="13995"/>
                </a:cubicBezTo>
                <a:lnTo>
                  <a:pt x="1075" y="14012"/>
                </a:lnTo>
                <a:lnTo>
                  <a:pt x="1246" y="14046"/>
                </a:lnTo>
                <a:cubicBezTo>
                  <a:pt x="1348" y="14054"/>
                  <a:pt x="1455" y="14059"/>
                  <a:pt x="1562" y="14059"/>
                </a:cubicBezTo>
                <a:cubicBezTo>
                  <a:pt x="1669" y="14059"/>
                  <a:pt x="1776" y="14054"/>
                  <a:pt x="1878" y="14046"/>
                </a:cubicBezTo>
                <a:cubicBezTo>
                  <a:pt x="2288" y="14029"/>
                  <a:pt x="2681" y="13977"/>
                  <a:pt x="3091" y="13943"/>
                </a:cubicBezTo>
                <a:cubicBezTo>
                  <a:pt x="3484" y="13892"/>
                  <a:pt x="3877" y="13858"/>
                  <a:pt x="4253" y="13841"/>
                </a:cubicBezTo>
                <a:lnTo>
                  <a:pt x="4526" y="13841"/>
                </a:lnTo>
                <a:lnTo>
                  <a:pt x="4800" y="13875"/>
                </a:lnTo>
                <a:cubicBezTo>
                  <a:pt x="5005" y="13892"/>
                  <a:pt x="5210" y="13909"/>
                  <a:pt x="5398" y="13926"/>
                </a:cubicBezTo>
                <a:cubicBezTo>
                  <a:pt x="5420" y="13927"/>
                  <a:pt x="5441" y="13927"/>
                  <a:pt x="5461" y="13927"/>
                </a:cubicBezTo>
                <a:cubicBezTo>
                  <a:pt x="5877" y="13927"/>
                  <a:pt x="5822" y="13797"/>
                  <a:pt x="6152" y="13797"/>
                </a:cubicBezTo>
                <a:cubicBezTo>
                  <a:pt x="6232" y="13797"/>
                  <a:pt x="6336" y="13804"/>
                  <a:pt x="6474" y="13824"/>
                </a:cubicBezTo>
                <a:lnTo>
                  <a:pt x="6252" y="13892"/>
                </a:lnTo>
                <a:cubicBezTo>
                  <a:pt x="7431" y="13807"/>
                  <a:pt x="8661" y="13789"/>
                  <a:pt x="9789" y="13584"/>
                </a:cubicBezTo>
                <a:lnTo>
                  <a:pt x="9789" y="13584"/>
                </a:lnTo>
                <a:cubicBezTo>
                  <a:pt x="9738" y="13619"/>
                  <a:pt x="9669" y="13636"/>
                  <a:pt x="9618" y="13636"/>
                </a:cubicBezTo>
                <a:cubicBezTo>
                  <a:pt x="9789" y="13636"/>
                  <a:pt x="9960" y="13636"/>
                  <a:pt x="10131" y="13602"/>
                </a:cubicBezTo>
                <a:cubicBezTo>
                  <a:pt x="10319" y="13567"/>
                  <a:pt x="10472" y="13550"/>
                  <a:pt x="10472" y="13516"/>
                </a:cubicBezTo>
                <a:cubicBezTo>
                  <a:pt x="10643" y="13516"/>
                  <a:pt x="10507" y="13567"/>
                  <a:pt x="10626" y="13584"/>
                </a:cubicBezTo>
                <a:cubicBezTo>
                  <a:pt x="10644" y="13586"/>
                  <a:pt x="10662" y="13586"/>
                  <a:pt x="10682" y="13586"/>
                </a:cubicBezTo>
                <a:cubicBezTo>
                  <a:pt x="10831" y="13586"/>
                  <a:pt x="11021" y="13550"/>
                  <a:pt x="11163" y="13550"/>
                </a:cubicBezTo>
                <a:cubicBezTo>
                  <a:pt x="11233" y="13550"/>
                  <a:pt x="11291" y="13559"/>
                  <a:pt x="11327" y="13584"/>
                </a:cubicBezTo>
                <a:cubicBezTo>
                  <a:pt x="11336" y="13584"/>
                  <a:pt x="11315" y="13590"/>
                  <a:pt x="11288" y="13594"/>
                </a:cubicBezTo>
                <a:lnTo>
                  <a:pt x="11288" y="13594"/>
                </a:lnTo>
                <a:cubicBezTo>
                  <a:pt x="11329" y="13591"/>
                  <a:pt x="11371" y="13589"/>
                  <a:pt x="11414" y="13589"/>
                </a:cubicBezTo>
                <a:cubicBezTo>
                  <a:pt x="11481" y="13589"/>
                  <a:pt x="11549" y="13593"/>
                  <a:pt x="11617" y="13602"/>
                </a:cubicBezTo>
                <a:cubicBezTo>
                  <a:pt x="11754" y="13602"/>
                  <a:pt x="11856" y="13602"/>
                  <a:pt x="11788" y="13567"/>
                </a:cubicBezTo>
                <a:lnTo>
                  <a:pt x="11788" y="13567"/>
                </a:lnTo>
                <a:cubicBezTo>
                  <a:pt x="12198" y="13636"/>
                  <a:pt x="12591" y="13619"/>
                  <a:pt x="12916" y="13721"/>
                </a:cubicBezTo>
                <a:cubicBezTo>
                  <a:pt x="12941" y="13715"/>
                  <a:pt x="12970" y="13713"/>
                  <a:pt x="13001" y="13713"/>
                </a:cubicBezTo>
                <a:cubicBezTo>
                  <a:pt x="13186" y="13713"/>
                  <a:pt x="13456" y="13802"/>
                  <a:pt x="13605" y="13802"/>
                </a:cubicBezTo>
                <a:cubicBezTo>
                  <a:pt x="13650" y="13802"/>
                  <a:pt x="13684" y="13793"/>
                  <a:pt x="13702" y="13772"/>
                </a:cubicBezTo>
                <a:lnTo>
                  <a:pt x="13702" y="13772"/>
                </a:lnTo>
                <a:cubicBezTo>
                  <a:pt x="13650" y="13875"/>
                  <a:pt x="14419" y="13995"/>
                  <a:pt x="14693" y="13995"/>
                </a:cubicBezTo>
                <a:cubicBezTo>
                  <a:pt x="14607" y="14012"/>
                  <a:pt x="14915" y="14063"/>
                  <a:pt x="14812" y="14097"/>
                </a:cubicBezTo>
                <a:cubicBezTo>
                  <a:pt x="14997" y="14128"/>
                  <a:pt x="15169" y="14152"/>
                  <a:pt x="15270" y="14152"/>
                </a:cubicBezTo>
                <a:cubicBezTo>
                  <a:pt x="15337" y="14152"/>
                  <a:pt x="15373" y="14141"/>
                  <a:pt x="15359" y="14114"/>
                </a:cubicBezTo>
                <a:lnTo>
                  <a:pt x="15359" y="14114"/>
                </a:lnTo>
                <a:cubicBezTo>
                  <a:pt x="15889" y="14336"/>
                  <a:pt x="16504" y="14182"/>
                  <a:pt x="16811" y="14387"/>
                </a:cubicBezTo>
                <a:cubicBezTo>
                  <a:pt x="17273" y="14405"/>
                  <a:pt x="17717" y="14405"/>
                  <a:pt x="18144" y="14422"/>
                </a:cubicBezTo>
                <a:lnTo>
                  <a:pt x="19391" y="14456"/>
                </a:lnTo>
                <a:cubicBezTo>
                  <a:pt x="19382" y="14485"/>
                  <a:pt x="19305" y="14493"/>
                  <a:pt x="19201" y="14493"/>
                </a:cubicBezTo>
                <a:cubicBezTo>
                  <a:pt x="19053" y="14493"/>
                  <a:pt x="18849" y="14476"/>
                  <a:pt x="18703" y="14476"/>
                </a:cubicBezTo>
                <a:cubicBezTo>
                  <a:pt x="18588" y="14476"/>
                  <a:pt x="18509" y="14487"/>
                  <a:pt x="18520" y="14524"/>
                </a:cubicBezTo>
                <a:cubicBezTo>
                  <a:pt x="18992" y="14524"/>
                  <a:pt x="19340" y="14506"/>
                  <a:pt x="19710" y="14506"/>
                </a:cubicBezTo>
                <a:cubicBezTo>
                  <a:pt x="19956" y="14506"/>
                  <a:pt x="20212" y="14514"/>
                  <a:pt x="20519" y="14541"/>
                </a:cubicBezTo>
                <a:cubicBezTo>
                  <a:pt x="20724" y="14575"/>
                  <a:pt x="20400" y="14575"/>
                  <a:pt x="20331" y="14593"/>
                </a:cubicBezTo>
                <a:cubicBezTo>
                  <a:pt x="21057" y="14593"/>
                  <a:pt x="21724" y="14680"/>
                  <a:pt x="22373" y="14680"/>
                </a:cubicBezTo>
                <a:cubicBezTo>
                  <a:pt x="22427" y="14680"/>
                  <a:pt x="22481" y="14679"/>
                  <a:pt x="22535" y="14678"/>
                </a:cubicBezTo>
                <a:lnTo>
                  <a:pt x="22535" y="14678"/>
                </a:lnTo>
                <a:cubicBezTo>
                  <a:pt x="22484" y="14695"/>
                  <a:pt x="22433" y="14695"/>
                  <a:pt x="22399" y="14695"/>
                </a:cubicBezTo>
                <a:cubicBezTo>
                  <a:pt x="22477" y="14695"/>
                  <a:pt x="22566" y="14706"/>
                  <a:pt x="22625" y="14706"/>
                </a:cubicBezTo>
                <a:cubicBezTo>
                  <a:pt x="22669" y="14706"/>
                  <a:pt x="22696" y="14700"/>
                  <a:pt x="22689" y="14678"/>
                </a:cubicBezTo>
                <a:lnTo>
                  <a:pt x="22552" y="14678"/>
                </a:lnTo>
                <a:cubicBezTo>
                  <a:pt x="22359" y="14614"/>
                  <a:pt x="23031" y="14564"/>
                  <a:pt x="23123" y="14530"/>
                </a:cubicBezTo>
                <a:lnTo>
                  <a:pt x="23123" y="14530"/>
                </a:lnTo>
                <a:cubicBezTo>
                  <a:pt x="22922" y="14659"/>
                  <a:pt x="23811" y="14595"/>
                  <a:pt x="23441" y="14746"/>
                </a:cubicBezTo>
                <a:cubicBezTo>
                  <a:pt x="23526" y="14746"/>
                  <a:pt x="23646" y="14712"/>
                  <a:pt x="23629" y="14678"/>
                </a:cubicBezTo>
                <a:lnTo>
                  <a:pt x="23629" y="14678"/>
                </a:lnTo>
                <a:cubicBezTo>
                  <a:pt x="23766" y="14695"/>
                  <a:pt x="23800" y="14712"/>
                  <a:pt x="23663" y="14746"/>
                </a:cubicBezTo>
                <a:cubicBezTo>
                  <a:pt x="24088" y="14746"/>
                  <a:pt x="24023" y="14709"/>
                  <a:pt x="24275" y="14709"/>
                </a:cubicBezTo>
                <a:cubicBezTo>
                  <a:pt x="24318" y="14709"/>
                  <a:pt x="24368" y="14710"/>
                  <a:pt x="24432" y="14712"/>
                </a:cubicBezTo>
                <a:cubicBezTo>
                  <a:pt x="24432" y="14729"/>
                  <a:pt x="24329" y="14729"/>
                  <a:pt x="24295" y="14763"/>
                </a:cubicBezTo>
                <a:cubicBezTo>
                  <a:pt x="24500" y="14725"/>
                  <a:pt x="24705" y="14706"/>
                  <a:pt x="24910" y="14706"/>
                </a:cubicBezTo>
                <a:cubicBezTo>
                  <a:pt x="24979" y="14706"/>
                  <a:pt x="25047" y="14708"/>
                  <a:pt x="25115" y="14712"/>
                </a:cubicBezTo>
                <a:cubicBezTo>
                  <a:pt x="25098" y="14729"/>
                  <a:pt x="25115" y="14746"/>
                  <a:pt x="25064" y="14746"/>
                </a:cubicBezTo>
                <a:cubicBezTo>
                  <a:pt x="25606" y="14746"/>
                  <a:pt x="26010" y="14671"/>
                  <a:pt x="26555" y="14671"/>
                </a:cubicBezTo>
                <a:cubicBezTo>
                  <a:pt x="26646" y="14671"/>
                  <a:pt x="26741" y="14673"/>
                  <a:pt x="26841" y="14678"/>
                </a:cubicBezTo>
                <a:cubicBezTo>
                  <a:pt x="26619" y="14780"/>
                  <a:pt x="27080" y="14695"/>
                  <a:pt x="27114" y="14798"/>
                </a:cubicBezTo>
                <a:lnTo>
                  <a:pt x="27490" y="14746"/>
                </a:lnTo>
                <a:lnTo>
                  <a:pt x="27337" y="14712"/>
                </a:lnTo>
                <a:cubicBezTo>
                  <a:pt x="27647" y="14712"/>
                  <a:pt x="27916" y="14642"/>
                  <a:pt x="28180" y="14642"/>
                </a:cubicBezTo>
                <a:cubicBezTo>
                  <a:pt x="28206" y="14642"/>
                  <a:pt x="28233" y="14642"/>
                  <a:pt x="28259" y="14644"/>
                </a:cubicBezTo>
                <a:lnTo>
                  <a:pt x="28037" y="14729"/>
                </a:lnTo>
                <a:lnTo>
                  <a:pt x="28652" y="14678"/>
                </a:lnTo>
                <a:lnTo>
                  <a:pt x="28293" y="14661"/>
                </a:lnTo>
                <a:cubicBezTo>
                  <a:pt x="28635" y="14610"/>
                  <a:pt x="28259" y="14558"/>
                  <a:pt x="28703" y="14558"/>
                </a:cubicBezTo>
                <a:cubicBezTo>
                  <a:pt x="28874" y="14558"/>
                  <a:pt x="29045" y="14575"/>
                  <a:pt x="29216" y="14593"/>
                </a:cubicBezTo>
                <a:cubicBezTo>
                  <a:pt x="29404" y="14541"/>
                  <a:pt x="29592" y="14524"/>
                  <a:pt x="29780" y="14524"/>
                </a:cubicBezTo>
                <a:cubicBezTo>
                  <a:pt x="29848" y="14558"/>
                  <a:pt x="29746" y="14627"/>
                  <a:pt x="29780" y="14644"/>
                </a:cubicBezTo>
                <a:cubicBezTo>
                  <a:pt x="29947" y="14560"/>
                  <a:pt x="30538" y="14591"/>
                  <a:pt x="30740" y="14513"/>
                </a:cubicBezTo>
                <a:lnTo>
                  <a:pt x="30740" y="14513"/>
                </a:lnTo>
                <a:cubicBezTo>
                  <a:pt x="30700" y="14533"/>
                  <a:pt x="30689" y="14575"/>
                  <a:pt x="30720" y="14575"/>
                </a:cubicBezTo>
                <a:lnTo>
                  <a:pt x="30856" y="14507"/>
                </a:lnTo>
                <a:cubicBezTo>
                  <a:pt x="31010" y="14524"/>
                  <a:pt x="31027" y="14541"/>
                  <a:pt x="31010" y="14575"/>
                </a:cubicBezTo>
                <a:cubicBezTo>
                  <a:pt x="31436" y="14575"/>
                  <a:pt x="30945" y="14488"/>
                  <a:pt x="31297" y="14488"/>
                </a:cubicBezTo>
                <a:cubicBezTo>
                  <a:pt x="31326" y="14488"/>
                  <a:pt x="31361" y="14489"/>
                  <a:pt x="31403" y="14490"/>
                </a:cubicBezTo>
                <a:cubicBezTo>
                  <a:pt x="31369" y="14507"/>
                  <a:pt x="31335" y="14507"/>
                  <a:pt x="31301" y="14524"/>
                </a:cubicBezTo>
                <a:cubicBezTo>
                  <a:pt x="31756" y="14524"/>
                  <a:pt x="32188" y="14465"/>
                  <a:pt x="32606" y="14465"/>
                </a:cubicBezTo>
                <a:cubicBezTo>
                  <a:pt x="32690" y="14465"/>
                  <a:pt x="32773" y="14467"/>
                  <a:pt x="32855" y="14473"/>
                </a:cubicBezTo>
                <a:cubicBezTo>
                  <a:pt x="33009" y="14558"/>
                  <a:pt x="32428" y="14490"/>
                  <a:pt x="32599" y="14575"/>
                </a:cubicBezTo>
                <a:cubicBezTo>
                  <a:pt x="33029" y="14535"/>
                  <a:pt x="33460" y="14519"/>
                  <a:pt x="33890" y="14519"/>
                </a:cubicBezTo>
                <a:cubicBezTo>
                  <a:pt x="34195" y="14519"/>
                  <a:pt x="34499" y="14527"/>
                  <a:pt x="34803" y="14541"/>
                </a:cubicBezTo>
                <a:lnTo>
                  <a:pt x="34649" y="14524"/>
                </a:lnTo>
                <a:cubicBezTo>
                  <a:pt x="34673" y="14497"/>
                  <a:pt x="34712" y="14487"/>
                  <a:pt x="34763" y="14487"/>
                </a:cubicBezTo>
                <a:cubicBezTo>
                  <a:pt x="34927" y="14487"/>
                  <a:pt x="35212" y="14594"/>
                  <a:pt x="35477" y="14594"/>
                </a:cubicBezTo>
                <a:cubicBezTo>
                  <a:pt x="35486" y="14594"/>
                  <a:pt x="35496" y="14593"/>
                  <a:pt x="35505" y="14593"/>
                </a:cubicBezTo>
                <a:lnTo>
                  <a:pt x="35505" y="14593"/>
                </a:lnTo>
                <a:cubicBezTo>
                  <a:pt x="35431" y="14599"/>
                  <a:pt x="35403" y="14644"/>
                  <a:pt x="35435" y="14644"/>
                </a:cubicBezTo>
                <a:cubicBezTo>
                  <a:pt x="35999" y="14695"/>
                  <a:pt x="36580" y="14712"/>
                  <a:pt x="37161" y="14712"/>
                </a:cubicBezTo>
                <a:lnTo>
                  <a:pt x="37076" y="14729"/>
                </a:lnTo>
                <a:cubicBezTo>
                  <a:pt x="37349" y="14780"/>
                  <a:pt x="37827" y="14780"/>
                  <a:pt x="38135" y="14798"/>
                </a:cubicBezTo>
                <a:cubicBezTo>
                  <a:pt x="38238" y="14763"/>
                  <a:pt x="38408" y="14780"/>
                  <a:pt x="38306" y="14729"/>
                </a:cubicBezTo>
                <a:lnTo>
                  <a:pt x="38306" y="14729"/>
                </a:lnTo>
                <a:cubicBezTo>
                  <a:pt x="38408" y="14746"/>
                  <a:pt x="38528" y="14763"/>
                  <a:pt x="38648" y="14780"/>
                </a:cubicBezTo>
                <a:cubicBezTo>
                  <a:pt x="38750" y="14780"/>
                  <a:pt x="38860" y="14788"/>
                  <a:pt x="38973" y="14788"/>
                </a:cubicBezTo>
                <a:cubicBezTo>
                  <a:pt x="39029" y="14788"/>
                  <a:pt x="39086" y="14786"/>
                  <a:pt x="39143" y="14780"/>
                </a:cubicBezTo>
                <a:cubicBezTo>
                  <a:pt x="39160" y="14627"/>
                  <a:pt x="39177" y="14456"/>
                  <a:pt x="39177" y="14302"/>
                </a:cubicBezTo>
                <a:cubicBezTo>
                  <a:pt x="39177" y="14200"/>
                  <a:pt x="39194" y="14080"/>
                  <a:pt x="39194" y="13977"/>
                </a:cubicBezTo>
                <a:cubicBezTo>
                  <a:pt x="39194" y="13550"/>
                  <a:pt x="39246" y="13106"/>
                  <a:pt x="39331" y="12696"/>
                </a:cubicBezTo>
                <a:cubicBezTo>
                  <a:pt x="39331" y="12776"/>
                  <a:pt x="39331" y="12877"/>
                  <a:pt x="39339" y="12877"/>
                </a:cubicBezTo>
                <a:cubicBezTo>
                  <a:pt x="39341" y="12877"/>
                  <a:pt x="39344" y="12869"/>
                  <a:pt x="39348" y="12850"/>
                </a:cubicBezTo>
                <a:lnTo>
                  <a:pt x="39382" y="12132"/>
                </a:lnTo>
                <a:lnTo>
                  <a:pt x="39382" y="12132"/>
                </a:lnTo>
                <a:cubicBezTo>
                  <a:pt x="39331" y="12183"/>
                  <a:pt x="39348" y="12218"/>
                  <a:pt x="39297" y="12371"/>
                </a:cubicBezTo>
                <a:cubicBezTo>
                  <a:pt x="39263" y="12218"/>
                  <a:pt x="39263" y="12064"/>
                  <a:pt x="39280" y="11893"/>
                </a:cubicBezTo>
                <a:lnTo>
                  <a:pt x="39280" y="11893"/>
                </a:lnTo>
                <a:cubicBezTo>
                  <a:pt x="39280" y="11995"/>
                  <a:pt x="39288" y="12033"/>
                  <a:pt x="39301" y="12033"/>
                </a:cubicBezTo>
                <a:cubicBezTo>
                  <a:pt x="39329" y="12033"/>
                  <a:pt x="39376" y="11855"/>
                  <a:pt x="39399" y="11773"/>
                </a:cubicBezTo>
                <a:lnTo>
                  <a:pt x="39399" y="11773"/>
                </a:lnTo>
                <a:cubicBezTo>
                  <a:pt x="39397" y="11776"/>
                  <a:pt x="39394" y="11777"/>
                  <a:pt x="39392" y="11777"/>
                </a:cubicBezTo>
                <a:cubicBezTo>
                  <a:pt x="39380" y="11777"/>
                  <a:pt x="39368" y="11753"/>
                  <a:pt x="39356" y="11753"/>
                </a:cubicBezTo>
                <a:cubicBezTo>
                  <a:pt x="39353" y="11753"/>
                  <a:pt x="39351" y="11754"/>
                  <a:pt x="39348" y="11756"/>
                </a:cubicBezTo>
                <a:cubicBezTo>
                  <a:pt x="39485" y="11380"/>
                  <a:pt x="39246" y="11671"/>
                  <a:pt x="39348" y="11175"/>
                </a:cubicBezTo>
                <a:lnTo>
                  <a:pt x="39348" y="11175"/>
                </a:lnTo>
                <a:lnTo>
                  <a:pt x="39382" y="11192"/>
                </a:lnTo>
                <a:cubicBezTo>
                  <a:pt x="39365" y="11004"/>
                  <a:pt x="39365" y="10816"/>
                  <a:pt x="39382" y="10629"/>
                </a:cubicBezTo>
                <a:cubicBezTo>
                  <a:pt x="39391" y="10618"/>
                  <a:pt x="39398" y="10613"/>
                  <a:pt x="39402" y="10613"/>
                </a:cubicBezTo>
                <a:cubicBezTo>
                  <a:pt x="39435" y="10613"/>
                  <a:pt x="39389" y="10834"/>
                  <a:pt x="39434" y="10834"/>
                </a:cubicBezTo>
                <a:cubicBezTo>
                  <a:pt x="39468" y="10543"/>
                  <a:pt x="39365" y="10253"/>
                  <a:pt x="39434" y="9996"/>
                </a:cubicBezTo>
                <a:lnTo>
                  <a:pt x="39434" y="9996"/>
                </a:lnTo>
                <a:lnTo>
                  <a:pt x="39434" y="10423"/>
                </a:lnTo>
                <a:cubicBezTo>
                  <a:pt x="39502" y="10253"/>
                  <a:pt x="39536" y="10082"/>
                  <a:pt x="39536" y="9894"/>
                </a:cubicBezTo>
                <a:lnTo>
                  <a:pt x="39536" y="9911"/>
                </a:lnTo>
                <a:lnTo>
                  <a:pt x="39587" y="9552"/>
                </a:lnTo>
                <a:cubicBezTo>
                  <a:pt x="39434" y="9176"/>
                  <a:pt x="39587" y="8817"/>
                  <a:pt x="39519" y="8322"/>
                </a:cubicBezTo>
                <a:lnTo>
                  <a:pt x="39519" y="8322"/>
                </a:lnTo>
                <a:cubicBezTo>
                  <a:pt x="39545" y="8502"/>
                  <a:pt x="39558" y="8556"/>
                  <a:pt x="39569" y="8556"/>
                </a:cubicBezTo>
                <a:cubicBezTo>
                  <a:pt x="39585" y="8556"/>
                  <a:pt x="39594" y="8437"/>
                  <a:pt x="39627" y="8437"/>
                </a:cubicBezTo>
                <a:cubicBezTo>
                  <a:pt x="39631" y="8437"/>
                  <a:pt x="39634" y="8438"/>
                  <a:pt x="39639" y="8442"/>
                </a:cubicBezTo>
                <a:cubicBezTo>
                  <a:pt x="39653" y="8325"/>
                  <a:pt x="39680" y="8171"/>
                  <a:pt x="39698" y="8171"/>
                </a:cubicBezTo>
                <a:cubicBezTo>
                  <a:pt x="39702" y="8171"/>
                  <a:pt x="39704" y="8175"/>
                  <a:pt x="39707" y="8185"/>
                </a:cubicBezTo>
                <a:cubicBezTo>
                  <a:pt x="39673" y="7946"/>
                  <a:pt x="39775" y="7792"/>
                  <a:pt x="39707" y="7468"/>
                </a:cubicBezTo>
                <a:cubicBezTo>
                  <a:pt x="39738" y="7452"/>
                  <a:pt x="39727" y="7255"/>
                  <a:pt x="39762" y="7255"/>
                </a:cubicBezTo>
                <a:cubicBezTo>
                  <a:pt x="39766" y="7255"/>
                  <a:pt x="39770" y="7258"/>
                  <a:pt x="39775" y="7263"/>
                </a:cubicBezTo>
                <a:cubicBezTo>
                  <a:pt x="39775" y="7187"/>
                  <a:pt x="39773" y="7159"/>
                  <a:pt x="39769" y="7159"/>
                </a:cubicBezTo>
                <a:cubicBezTo>
                  <a:pt x="39758" y="7159"/>
                  <a:pt x="39738" y="7331"/>
                  <a:pt x="39725" y="7331"/>
                </a:cubicBezTo>
                <a:cubicBezTo>
                  <a:pt x="39725" y="7331"/>
                  <a:pt x="39724" y="7331"/>
                  <a:pt x="39724" y="7331"/>
                </a:cubicBezTo>
                <a:cubicBezTo>
                  <a:pt x="39656" y="6870"/>
                  <a:pt x="39861" y="6237"/>
                  <a:pt x="39758" y="5571"/>
                </a:cubicBezTo>
                <a:cubicBezTo>
                  <a:pt x="39741" y="5024"/>
                  <a:pt x="39673" y="4905"/>
                  <a:pt x="39639" y="4460"/>
                </a:cubicBezTo>
                <a:lnTo>
                  <a:pt x="39639" y="4324"/>
                </a:lnTo>
                <a:cubicBezTo>
                  <a:pt x="39644" y="4308"/>
                  <a:pt x="39649" y="4301"/>
                  <a:pt x="39655" y="4301"/>
                </a:cubicBezTo>
                <a:cubicBezTo>
                  <a:pt x="39683" y="4301"/>
                  <a:pt x="39707" y="4495"/>
                  <a:pt x="39707" y="4495"/>
                </a:cubicBezTo>
                <a:cubicBezTo>
                  <a:pt x="39741" y="4238"/>
                  <a:pt x="39741" y="3982"/>
                  <a:pt x="39724" y="3709"/>
                </a:cubicBezTo>
                <a:lnTo>
                  <a:pt x="39724" y="3709"/>
                </a:lnTo>
                <a:cubicBezTo>
                  <a:pt x="39729" y="3728"/>
                  <a:pt x="39734" y="3737"/>
                  <a:pt x="39739" y="3737"/>
                </a:cubicBezTo>
                <a:cubicBezTo>
                  <a:pt x="39752" y="3737"/>
                  <a:pt x="39768" y="3684"/>
                  <a:pt x="39792" y="3623"/>
                </a:cubicBezTo>
                <a:cubicBezTo>
                  <a:pt x="39792" y="3418"/>
                  <a:pt x="39707" y="3487"/>
                  <a:pt x="39741" y="3196"/>
                </a:cubicBezTo>
                <a:lnTo>
                  <a:pt x="39741" y="3196"/>
                </a:lnTo>
                <a:cubicBezTo>
                  <a:pt x="39775" y="3264"/>
                  <a:pt x="39809" y="3333"/>
                  <a:pt x="39827" y="3418"/>
                </a:cubicBezTo>
                <a:cubicBezTo>
                  <a:pt x="39809" y="3162"/>
                  <a:pt x="39775" y="2906"/>
                  <a:pt x="39741" y="2632"/>
                </a:cubicBezTo>
                <a:cubicBezTo>
                  <a:pt x="39748" y="2623"/>
                  <a:pt x="39754" y="2619"/>
                  <a:pt x="39759" y="2619"/>
                </a:cubicBezTo>
                <a:cubicBezTo>
                  <a:pt x="39797" y="2619"/>
                  <a:pt x="39812" y="2799"/>
                  <a:pt x="39827" y="2888"/>
                </a:cubicBezTo>
                <a:cubicBezTo>
                  <a:pt x="39809" y="2581"/>
                  <a:pt x="39792" y="2103"/>
                  <a:pt x="39741" y="2017"/>
                </a:cubicBezTo>
                <a:lnTo>
                  <a:pt x="39725" y="2147"/>
                </a:lnTo>
                <a:lnTo>
                  <a:pt x="39725" y="2147"/>
                </a:lnTo>
                <a:cubicBezTo>
                  <a:pt x="39726" y="2143"/>
                  <a:pt x="39729" y="2140"/>
                  <a:pt x="39733" y="2140"/>
                </a:cubicBezTo>
                <a:cubicBezTo>
                  <a:pt x="39748" y="2140"/>
                  <a:pt x="39775" y="2172"/>
                  <a:pt x="39775" y="2222"/>
                </a:cubicBezTo>
                <a:cubicBezTo>
                  <a:pt x="39827" y="2496"/>
                  <a:pt x="39758" y="2598"/>
                  <a:pt x="39741" y="2615"/>
                </a:cubicBezTo>
                <a:lnTo>
                  <a:pt x="39724" y="2427"/>
                </a:lnTo>
                <a:lnTo>
                  <a:pt x="39724" y="2427"/>
                </a:lnTo>
                <a:cubicBezTo>
                  <a:pt x="39587" y="2615"/>
                  <a:pt x="39741" y="3196"/>
                  <a:pt x="39724" y="3572"/>
                </a:cubicBezTo>
                <a:lnTo>
                  <a:pt x="39639" y="3452"/>
                </a:lnTo>
                <a:lnTo>
                  <a:pt x="39639" y="1590"/>
                </a:lnTo>
                <a:cubicBezTo>
                  <a:pt x="39280" y="1556"/>
                  <a:pt x="38921" y="1522"/>
                  <a:pt x="38579" y="1470"/>
                </a:cubicBezTo>
                <a:lnTo>
                  <a:pt x="38528" y="1470"/>
                </a:lnTo>
                <a:cubicBezTo>
                  <a:pt x="38562" y="1453"/>
                  <a:pt x="38579" y="1419"/>
                  <a:pt x="38596" y="1368"/>
                </a:cubicBezTo>
                <a:cubicBezTo>
                  <a:pt x="38631" y="1385"/>
                  <a:pt x="38665" y="1402"/>
                  <a:pt x="38716" y="1402"/>
                </a:cubicBezTo>
                <a:lnTo>
                  <a:pt x="38818" y="1334"/>
                </a:lnTo>
                <a:lnTo>
                  <a:pt x="38596" y="1334"/>
                </a:lnTo>
                <a:cubicBezTo>
                  <a:pt x="38562" y="1282"/>
                  <a:pt x="38460" y="1231"/>
                  <a:pt x="38186" y="1146"/>
                </a:cubicBezTo>
                <a:lnTo>
                  <a:pt x="37759" y="1146"/>
                </a:lnTo>
                <a:lnTo>
                  <a:pt x="37640" y="1077"/>
                </a:lnTo>
                <a:lnTo>
                  <a:pt x="37998" y="1129"/>
                </a:lnTo>
                <a:cubicBezTo>
                  <a:pt x="37883" y="1090"/>
                  <a:pt x="37758" y="1071"/>
                  <a:pt x="37638" y="1071"/>
                </a:cubicBezTo>
                <a:cubicBezTo>
                  <a:pt x="37598" y="1071"/>
                  <a:pt x="37558" y="1073"/>
                  <a:pt x="37520" y="1077"/>
                </a:cubicBezTo>
                <a:cubicBezTo>
                  <a:pt x="37469" y="1043"/>
                  <a:pt x="37417" y="1009"/>
                  <a:pt x="37349" y="992"/>
                </a:cubicBezTo>
                <a:lnTo>
                  <a:pt x="36922" y="1026"/>
                </a:lnTo>
                <a:cubicBezTo>
                  <a:pt x="36888" y="975"/>
                  <a:pt x="37127" y="975"/>
                  <a:pt x="36854" y="907"/>
                </a:cubicBezTo>
                <a:cubicBezTo>
                  <a:pt x="36662" y="907"/>
                  <a:pt x="36977" y="1011"/>
                  <a:pt x="36756" y="1011"/>
                </a:cubicBezTo>
                <a:cubicBezTo>
                  <a:pt x="36740" y="1011"/>
                  <a:pt x="36721" y="1010"/>
                  <a:pt x="36700" y="1009"/>
                </a:cubicBezTo>
                <a:cubicBezTo>
                  <a:pt x="36512" y="924"/>
                  <a:pt x="36580" y="889"/>
                  <a:pt x="36324" y="889"/>
                </a:cubicBezTo>
                <a:cubicBezTo>
                  <a:pt x="36311" y="864"/>
                  <a:pt x="36336" y="849"/>
                  <a:pt x="36390" y="849"/>
                </a:cubicBezTo>
                <a:cubicBezTo>
                  <a:pt x="36402" y="849"/>
                  <a:pt x="36415" y="849"/>
                  <a:pt x="36431" y="851"/>
                </a:cubicBezTo>
                <a:lnTo>
                  <a:pt x="36431" y="851"/>
                </a:lnTo>
                <a:cubicBezTo>
                  <a:pt x="36203" y="820"/>
                  <a:pt x="35990" y="804"/>
                  <a:pt x="35777" y="804"/>
                </a:cubicBezTo>
                <a:cubicBezTo>
                  <a:pt x="35572" y="701"/>
                  <a:pt x="35060" y="701"/>
                  <a:pt x="35094" y="582"/>
                </a:cubicBezTo>
                <a:lnTo>
                  <a:pt x="35094" y="582"/>
                </a:lnTo>
                <a:cubicBezTo>
                  <a:pt x="35000" y="590"/>
                  <a:pt x="34906" y="595"/>
                  <a:pt x="34810" y="595"/>
                </a:cubicBezTo>
                <a:cubicBezTo>
                  <a:pt x="34714" y="595"/>
                  <a:pt x="34615" y="590"/>
                  <a:pt x="34513" y="582"/>
                </a:cubicBezTo>
                <a:cubicBezTo>
                  <a:pt x="34889" y="514"/>
                  <a:pt x="33795" y="479"/>
                  <a:pt x="33898" y="377"/>
                </a:cubicBezTo>
                <a:lnTo>
                  <a:pt x="33898" y="377"/>
                </a:lnTo>
                <a:cubicBezTo>
                  <a:pt x="33822" y="396"/>
                  <a:pt x="33714" y="402"/>
                  <a:pt x="33587" y="402"/>
                </a:cubicBezTo>
                <a:cubicBezTo>
                  <a:pt x="33381" y="402"/>
                  <a:pt x="33126" y="386"/>
                  <a:pt x="32879" y="386"/>
                </a:cubicBezTo>
                <a:cubicBezTo>
                  <a:pt x="32727" y="386"/>
                  <a:pt x="32578" y="392"/>
                  <a:pt x="32445" y="411"/>
                </a:cubicBezTo>
                <a:cubicBezTo>
                  <a:pt x="32459" y="404"/>
                  <a:pt x="32473" y="397"/>
                  <a:pt x="32488" y="392"/>
                </a:cubicBezTo>
                <a:lnTo>
                  <a:pt x="32488" y="392"/>
                </a:lnTo>
                <a:cubicBezTo>
                  <a:pt x="32512" y="393"/>
                  <a:pt x="32537" y="394"/>
                  <a:pt x="32565" y="394"/>
                </a:cubicBezTo>
                <a:cubicBezTo>
                  <a:pt x="32550" y="389"/>
                  <a:pt x="32536" y="387"/>
                  <a:pt x="32524" y="387"/>
                </a:cubicBezTo>
                <a:cubicBezTo>
                  <a:pt x="32511" y="387"/>
                  <a:pt x="32499" y="389"/>
                  <a:pt x="32488" y="392"/>
                </a:cubicBezTo>
                <a:lnTo>
                  <a:pt x="32488" y="392"/>
                </a:lnTo>
                <a:cubicBezTo>
                  <a:pt x="32277" y="384"/>
                  <a:pt x="32204" y="341"/>
                  <a:pt x="32035" y="326"/>
                </a:cubicBezTo>
                <a:cubicBezTo>
                  <a:pt x="32018" y="411"/>
                  <a:pt x="31591" y="462"/>
                  <a:pt x="31369" y="548"/>
                </a:cubicBezTo>
                <a:cubicBezTo>
                  <a:pt x="31044" y="479"/>
                  <a:pt x="31557" y="411"/>
                  <a:pt x="31454" y="326"/>
                </a:cubicBezTo>
                <a:lnTo>
                  <a:pt x="31454" y="326"/>
                </a:lnTo>
                <a:cubicBezTo>
                  <a:pt x="31471" y="394"/>
                  <a:pt x="30890" y="462"/>
                  <a:pt x="31010" y="514"/>
                </a:cubicBezTo>
                <a:cubicBezTo>
                  <a:pt x="30754" y="496"/>
                  <a:pt x="30788" y="514"/>
                  <a:pt x="30651" y="462"/>
                </a:cubicBezTo>
                <a:cubicBezTo>
                  <a:pt x="30634" y="582"/>
                  <a:pt x="30429" y="514"/>
                  <a:pt x="30224" y="633"/>
                </a:cubicBezTo>
                <a:cubicBezTo>
                  <a:pt x="29985" y="633"/>
                  <a:pt x="30019" y="588"/>
                  <a:pt x="29952" y="588"/>
                </a:cubicBezTo>
                <a:cubicBezTo>
                  <a:pt x="29918" y="588"/>
                  <a:pt x="29860" y="599"/>
                  <a:pt x="29729" y="633"/>
                </a:cubicBezTo>
                <a:cubicBezTo>
                  <a:pt x="29541" y="633"/>
                  <a:pt x="29882" y="531"/>
                  <a:pt x="29882" y="531"/>
                </a:cubicBezTo>
                <a:lnTo>
                  <a:pt x="29882" y="531"/>
                </a:lnTo>
                <a:cubicBezTo>
                  <a:pt x="29489" y="599"/>
                  <a:pt x="29712" y="650"/>
                  <a:pt x="29643" y="719"/>
                </a:cubicBezTo>
                <a:cubicBezTo>
                  <a:pt x="29517" y="747"/>
                  <a:pt x="29442" y="757"/>
                  <a:pt x="29397" y="757"/>
                </a:cubicBezTo>
                <a:cubicBezTo>
                  <a:pt x="29275" y="757"/>
                  <a:pt x="29362" y="684"/>
                  <a:pt x="29250" y="684"/>
                </a:cubicBezTo>
                <a:cubicBezTo>
                  <a:pt x="29011" y="753"/>
                  <a:pt x="28772" y="838"/>
                  <a:pt x="28533" y="889"/>
                </a:cubicBezTo>
                <a:cubicBezTo>
                  <a:pt x="28516" y="889"/>
                  <a:pt x="28464" y="889"/>
                  <a:pt x="28516" y="855"/>
                </a:cubicBezTo>
                <a:lnTo>
                  <a:pt x="28516" y="855"/>
                </a:lnTo>
                <a:cubicBezTo>
                  <a:pt x="28225" y="975"/>
                  <a:pt x="27610" y="958"/>
                  <a:pt x="27251" y="1043"/>
                </a:cubicBezTo>
                <a:cubicBezTo>
                  <a:pt x="27247" y="1043"/>
                  <a:pt x="27242" y="1043"/>
                  <a:pt x="27238" y="1043"/>
                </a:cubicBezTo>
                <a:lnTo>
                  <a:pt x="27238" y="1043"/>
                </a:lnTo>
                <a:cubicBezTo>
                  <a:pt x="27273" y="1076"/>
                  <a:pt x="27283" y="1117"/>
                  <a:pt x="27268" y="1146"/>
                </a:cubicBezTo>
                <a:cubicBezTo>
                  <a:pt x="27154" y="1146"/>
                  <a:pt x="27048" y="1168"/>
                  <a:pt x="26970" y="1168"/>
                </a:cubicBezTo>
                <a:cubicBezTo>
                  <a:pt x="26930" y="1168"/>
                  <a:pt x="26898" y="1163"/>
                  <a:pt x="26875" y="1146"/>
                </a:cubicBezTo>
                <a:cubicBezTo>
                  <a:pt x="26926" y="1146"/>
                  <a:pt x="26978" y="1129"/>
                  <a:pt x="27046" y="1112"/>
                </a:cubicBezTo>
                <a:lnTo>
                  <a:pt x="27046" y="1112"/>
                </a:lnTo>
                <a:lnTo>
                  <a:pt x="26858" y="1129"/>
                </a:lnTo>
                <a:cubicBezTo>
                  <a:pt x="26687" y="1043"/>
                  <a:pt x="27114" y="1112"/>
                  <a:pt x="27114" y="1043"/>
                </a:cubicBezTo>
                <a:lnTo>
                  <a:pt x="27114" y="1043"/>
                </a:lnTo>
                <a:cubicBezTo>
                  <a:pt x="26887" y="1076"/>
                  <a:pt x="26659" y="1088"/>
                  <a:pt x="26432" y="1088"/>
                </a:cubicBezTo>
                <a:cubicBezTo>
                  <a:pt x="26301" y="1088"/>
                  <a:pt x="26169" y="1084"/>
                  <a:pt x="26038" y="1077"/>
                </a:cubicBezTo>
                <a:cubicBezTo>
                  <a:pt x="26012" y="1035"/>
                  <a:pt x="26175" y="1035"/>
                  <a:pt x="26299" y="1035"/>
                </a:cubicBezTo>
                <a:cubicBezTo>
                  <a:pt x="26422" y="1035"/>
                  <a:pt x="26508" y="1035"/>
                  <a:pt x="26328" y="992"/>
                </a:cubicBezTo>
                <a:lnTo>
                  <a:pt x="26328" y="992"/>
                </a:lnTo>
                <a:cubicBezTo>
                  <a:pt x="26465" y="1009"/>
                  <a:pt x="26602" y="1026"/>
                  <a:pt x="26756" y="1043"/>
                </a:cubicBezTo>
                <a:cubicBezTo>
                  <a:pt x="26626" y="989"/>
                  <a:pt x="26641" y="980"/>
                  <a:pt x="26687" y="980"/>
                </a:cubicBezTo>
                <a:cubicBezTo>
                  <a:pt x="26707" y="980"/>
                  <a:pt x="26732" y="982"/>
                  <a:pt x="26755" y="982"/>
                </a:cubicBezTo>
                <a:cubicBezTo>
                  <a:pt x="26810" y="982"/>
                  <a:pt x="26846" y="972"/>
                  <a:pt x="26721" y="907"/>
                </a:cubicBezTo>
                <a:cubicBezTo>
                  <a:pt x="26158" y="872"/>
                  <a:pt x="26089" y="924"/>
                  <a:pt x="25525" y="838"/>
                </a:cubicBezTo>
                <a:lnTo>
                  <a:pt x="25525" y="838"/>
                </a:lnTo>
                <a:cubicBezTo>
                  <a:pt x="25406" y="872"/>
                  <a:pt x="25560" y="907"/>
                  <a:pt x="25440" y="941"/>
                </a:cubicBezTo>
                <a:cubicBezTo>
                  <a:pt x="24646" y="924"/>
                  <a:pt x="24829" y="684"/>
                  <a:pt x="24284" y="684"/>
                </a:cubicBezTo>
                <a:cubicBezTo>
                  <a:pt x="24266" y="684"/>
                  <a:pt x="24247" y="684"/>
                  <a:pt x="24227" y="684"/>
                </a:cubicBezTo>
                <a:cubicBezTo>
                  <a:pt x="24124" y="727"/>
                  <a:pt x="24018" y="748"/>
                  <a:pt x="23911" y="748"/>
                </a:cubicBezTo>
                <a:cubicBezTo>
                  <a:pt x="23804" y="748"/>
                  <a:pt x="23697" y="727"/>
                  <a:pt x="23595" y="684"/>
                </a:cubicBezTo>
                <a:lnTo>
                  <a:pt x="23748" y="616"/>
                </a:lnTo>
                <a:cubicBezTo>
                  <a:pt x="23626" y="597"/>
                  <a:pt x="23543" y="591"/>
                  <a:pt x="23480" y="591"/>
                </a:cubicBezTo>
                <a:cubicBezTo>
                  <a:pt x="23357" y="591"/>
                  <a:pt x="23315" y="615"/>
                  <a:pt x="23224" y="615"/>
                </a:cubicBezTo>
                <a:cubicBezTo>
                  <a:pt x="23153" y="615"/>
                  <a:pt x="23052" y="600"/>
                  <a:pt x="22860" y="548"/>
                </a:cubicBezTo>
                <a:cubicBezTo>
                  <a:pt x="22875" y="545"/>
                  <a:pt x="22895" y="544"/>
                  <a:pt x="22917" y="544"/>
                </a:cubicBezTo>
                <a:cubicBezTo>
                  <a:pt x="23026" y="544"/>
                  <a:pt x="23200" y="568"/>
                  <a:pt x="23215" y="568"/>
                </a:cubicBezTo>
                <a:cubicBezTo>
                  <a:pt x="23218" y="568"/>
                  <a:pt x="23214" y="567"/>
                  <a:pt x="23202" y="565"/>
                </a:cubicBezTo>
                <a:cubicBezTo>
                  <a:pt x="23085" y="526"/>
                  <a:pt x="23017" y="514"/>
                  <a:pt x="22969" y="514"/>
                </a:cubicBezTo>
                <a:cubicBezTo>
                  <a:pt x="22894" y="514"/>
                  <a:pt x="22865" y="543"/>
                  <a:pt x="22774" y="543"/>
                </a:cubicBezTo>
                <a:cubicBezTo>
                  <a:pt x="22743" y="543"/>
                  <a:pt x="22705" y="539"/>
                  <a:pt x="22655" y="531"/>
                </a:cubicBezTo>
                <a:lnTo>
                  <a:pt x="22604" y="445"/>
                </a:lnTo>
                <a:cubicBezTo>
                  <a:pt x="22141" y="395"/>
                  <a:pt x="21669" y="363"/>
                  <a:pt x="21201" y="363"/>
                </a:cubicBezTo>
                <a:cubicBezTo>
                  <a:pt x="21030" y="363"/>
                  <a:pt x="20859" y="368"/>
                  <a:pt x="20690" y="377"/>
                </a:cubicBezTo>
                <a:cubicBezTo>
                  <a:pt x="20724" y="360"/>
                  <a:pt x="20827" y="326"/>
                  <a:pt x="20690" y="308"/>
                </a:cubicBezTo>
                <a:lnTo>
                  <a:pt x="18110" y="377"/>
                </a:lnTo>
                <a:lnTo>
                  <a:pt x="17820" y="479"/>
                </a:lnTo>
                <a:cubicBezTo>
                  <a:pt x="17734" y="479"/>
                  <a:pt x="17683" y="462"/>
                  <a:pt x="17751" y="445"/>
                </a:cubicBezTo>
                <a:cubicBezTo>
                  <a:pt x="17444" y="445"/>
                  <a:pt x="17734" y="479"/>
                  <a:pt x="17597" y="531"/>
                </a:cubicBezTo>
                <a:cubicBezTo>
                  <a:pt x="17562" y="539"/>
                  <a:pt x="17530" y="542"/>
                  <a:pt x="17503" y="542"/>
                </a:cubicBezTo>
                <a:cubicBezTo>
                  <a:pt x="17414" y="542"/>
                  <a:pt x="17382" y="506"/>
                  <a:pt x="17461" y="479"/>
                </a:cubicBezTo>
                <a:lnTo>
                  <a:pt x="17461" y="479"/>
                </a:lnTo>
                <a:cubicBezTo>
                  <a:pt x="16777" y="633"/>
                  <a:pt x="16077" y="719"/>
                  <a:pt x="15359" y="736"/>
                </a:cubicBezTo>
                <a:lnTo>
                  <a:pt x="15479" y="701"/>
                </a:lnTo>
                <a:cubicBezTo>
                  <a:pt x="15088" y="701"/>
                  <a:pt x="15001" y="847"/>
                  <a:pt x="14707" y="847"/>
                </a:cubicBezTo>
                <a:cubicBezTo>
                  <a:pt x="14666" y="847"/>
                  <a:pt x="14622" y="844"/>
                  <a:pt x="14573" y="838"/>
                </a:cubicBezTo>
                <a:lnTo>
                  <a:pt x="14641" y="821"/>
                </a:lnTo>
                <a:lnTo>
                  <a:pt x="14641" y="821"/>
                </a:lnTo>
                <a:cubicBezTo>
                  <a:pt x="14346" y="826"/>
                  <a:pt x="14042" y="833"/>
                  <a:pt x="13740" y="833"/>
                </a:cubicBezTo>
                <a:cubicBezTo>
                  <a:pt x="13064" y="833"/>
                  <a:pt x="12404" y="799"/>
                  <a:pt x="11908" y="633"/>
                </a:cubicBezTo>
                <a:cubicBezTo>
                  <a:pt x="11885" y="646"/>
                  <a:pt x="11848" y="651"/>
                  <a:pt x="11801" y="651"/>
                </a:cubicBezTo>
                <a:cubicBezTo>
                  <a:pt x="11604" y="651"/>
                  <a:pt x="11233" y="558"/>
                  <a:pt x="11025" y="558"/>
                </a:cubicBezTo>
                <a:cubicBezTo>
                  <a:pt x="10953" y="558"/>
                  <a:pt x="10901" y="569"/>
                  <a:pt x="10883" y="599"/>
                </a:cubicBezTo>
                <a:cubicBezTo>
                  <a:pt x="10507" y="462"/>
                  <a:pt x="10131" y="377"/>
                  <a:pt x="9738" y="291"/>
                </a:cubicBezTo>
                <a:cubicBezTo>
                  <a:pt x="9703" y="286"/>
                  <a:pt x="9671" y="283"/>
                  <a:pt x="9640" y="283"/>
                </a:cubicBezTo>
                <a:cubicBezTo>
                  <a:pt x="9505" y="283"/>
                  <a:pt x="9397" y="328"/>
                  <a:pt x="9225" y="328"/>
                </a:cubicBezTo>
                <a:cubicBezTo>
                  <a:pt x="9203" y="328"/>
                  <a:pt x="9181" y="327"/>
                  <a:pt x="9157" y="326"/>
                </a:cubicBezTo>
                <a:lnTo>
                  <a:pt x="9157" y="257"/>
                </a:lnTo>
                <a:lnTo>
                  <a:pt x="8798" y="291"/>
                </a:lnTo>
                <a:lnTo>
                  <a:pt x="8627" y="189"/>
                </a:lnTo>
                <a:lnTo>
                  <a:pt x="8388" y="189"/>
                </a:lnTo>
                <a:cubicBezTo>
                  <a:pt x="8473" y="206"/>
                  <a:pt x="8593" y="240"/>
                  <a:pt x="8576" y="257"/>
                </a:cubicBezTo>
                <a:cubicBezTo>
                  <a:pt x="8251" y="257"/>
                  <a:pt x="7944" y="189"/>
                  <a:pt x="7636" y="86"/>
                </a:cubicBezTo>
                <a:cubicBezTo>
                  <a:pt x="7346" y="86"/>
                  <a:pt x="7038" y="86"/>
                  <a:pt x="6731" y="103"/>
                </a:cubicBezTo>
                <a:cubicBezTo>
                  <a:pt x="6744" y="90"/>
                  <a:pt x="6802" y="76"/>
                  <a:pt x="6877" y="71"/>
                </a:cubicBezTo>
                <a:lnTo>
                  <a:pt x="6877" y="71"/>
                </a:lnTo>
                <a:cubicBezTo>
                  <a:pt x="6874" y="71"/>
                  <a:pt x="6873" y="71"/>
                  <a:pt x="6871" y="71"/>
                </a:cubicBezTo>
                <a:cubicBezTo>
                  <a:pt x="6688" y="71"/>
                  <a:pt x="6825" y="11"/>
                  <a:pt x="6645" y="11"/>
                </a:cubicBezTo>
                <a:cubicBezTo>
                  <a:pt x="6612" y="11"/>
                  <a:pt x="6568" y="13"/>
                  <a:pt x="6508" y="18"/>
                </a:cubicBezTo>
                <a:cubicBezTo>
                  <a:pt x="6560" y="52"/>
                  <a:pt x="6474" y="69"/>
                  <a:pt x="6457" y="86"/>
                </a:cubicBezTo>
                <a:cubicBezTo>
                  <a:pt x="6225" y="53"/>
                  <a:pt x="5994" y="34"/>
                  <a:pt x="5757" y="34"/>
                </a:cubicBezTo>
                <a:cubicBezTo>
                  <a:pt x="5628" y="34"/>
                  <a:pt x="5497" y="40"/>
                  <a:pt x="5364" y="52"/>
                </a:cubicBezTo>
                <a:lnTo>
                  <a:pt x="5432" y="1"/>
                </a:ln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62" name="Google Shape;1027;p50"/>
          <p:cNvGrpSpPr/>
          <p:nvPr/>
        </p:nvGrpSpPr>
        <p:grpSpPr>
          <a:xfrm rot="166182">
            <a:off x="8252402" y="3664596"/>
            <a:ext cx="677478" cy="1602296"/>
            <a:chOff x="7964289" y="3664682"/>
            <a:chExt cx="630767" cy="1491820"/>
          </a:xfrm>
        </p:grpSpPr>
        <p:sp>
          <p:nvSpPr>
            <p:cNvPr id="1049188" name="Google Shape;1028;p50"/>
            <p:cNvSpPr/>
            <p:nvPr/>
          </p:nvSpPr>
          <p:spPr>
            <a:xfrm rot="163703">
              <a:off x="7988544" y="3701642"/>
              <a:ext cx="568295" cy="1032620"/>
            </a:xfrm>
            <a:custGeom>
              <a:avLst/>
              <a:ahLst/>
              <a:rect l="l" t="t" r="r" b="b"/>
              <a:pathLst>
                <a:path w="14370" h="26111" extrusionOk="0">
                  <a:moveTo>
                    <a:pt x="5226" y="6453"/>
                  </a:moveTo>
                  <a:lnTo>
                    <a:pt x="5226" y="6453"/>
                  </a:lnTo>
                  <a:cubicBezTo>
                    <a:pt x="6285" y="7461"/>
                    <a:pt x="7293" y="8520"/>
                    <a:pt x="8284" y="9597"/>
                  </a:cubicBezTo>
                  <a:cubicBezTo>
                    <a:pt x="7959" y="9682"/>
                    <a:pt x="7754" y="10007"/>
                    <a:pt x="7823" y="10348"/>
                  </a:cubicBezTo>
                  <a:cubicBezTo>
                    <a:pt x="7037" y="8999"/>
                    <a:pt x="6114" y="7734"/>
                    <a:pt x="5226" y="6453"/>
                  </a:cubicBezTo>
                  <a:close/>
                  <a:moveTo>
                    <a:pt x="3773" y="22736"/>
                  </a:moveTo>
                  <a:cubicBezTo>
                    <a:pt x="3961" y="23026"/>
                    <a:pt x="4149" y="23317"/>
                    <a:pt x="4337" y="23607"/>
                  </a:cubicBezTo>
                  <a:cubicBezTo>
                    <a:pt x="4098" y="23351"/>
                    <a:pt x="3927" y="23060"/>
                    <a:pt x="3773" y="22736"/>
                  </a:cubicBezTo>
                  <a:close/>
                  <a:moveTo>
                    <a:pt x="6985" y="1"/>
                  </a:moveTo>
                  <a:cubicBezTo>
                    <a:pt x="6548" y="1"/>
                    <a:pt x="6114" y="442"/>
                    <a:pt x="6439" y="883"/>
                  </a:cubicBezTo>
                  <a:cubicBezTo>
                    <a:pt x="6832" y="1395"/>
                    <a:pt x="7242" y="1908"/>
                    <a:pt x="7652" y="2420"/>
                  </a:cubicBezTo>
                  <a:cubicBezTo>
                    <a:pt x="7020" y="1822"/>
                    <a:pt x="6353" y="1276"/>
                    <a:pt x="5670" y="763"/>
                  </a:cubicBezTo>
                  <a:cubicBezTo>
                    <a:pt x="5561" y="685"/>
                    <a:pt x="5454" y="651"/>
                    <a:pt x="5354" y="651"/>
                  </a:cubicBezTo>
                  <a:cubicBezTo>
                    <a:pt x="4949" y="651"/>
                    <a:pt x="4655" y="1200"/>
                    <a:pt x="4833" y="1583"/>
                  </a:cubicBezTo>
                  <a:cubicBezTo>
                    <a:pt x="5123" y="2198"/>
                    <a:pt x="5448" y="2796"/>
                    <a:pt x="5824" y="3360"/>
                  </a:cubicBezTo>
                  <a:cubicBezTo>
                    <a:pt x="5362" y="3052"/>
                    <a:pt x="4901" y="2779"/>
                    <a:pt x="4422" y="2540"/>
                  </a:cubicBezTo>
                  <a:cubicBezTo>
                    <a:pt x="4337" y="2496"/>
                    <a:pt x="4245" y="2476"/>
                    <a:pt x="4153" y="2476"/>
                  </a:cubicBezTo>
                  <a:cubicBezTo>
                    <a:pt x="3708" y="2476"/>
                    <a:pt x="3260" y="2938"/>
                    <a:pt x="3585" y="3377"/>
                  </a:cubicBezTo>
                  <a:cubicBezTo>
                    <a:pt x="3688" y="3497"/>
                    <a:pt x="3773" y="3616"/>
                    <a:pt x="3876" y="3753"/>
                  </a:cubicBezTo>
                  <a:cubicBezTo>
                    <a:pt x="3585" y="3514"/>
                    <a:pt x="3295" y="3292"/>
                    <a:pt x="2987" y="3087"/>
                  </a:cubicBezTo>
                  <a:cubicBezTo>
                    <a:pt x="2887" y="3017"/>
                    <a:pt x="2786" y="2986"/>
                    <a:pt x="2690" y="2986"/>
                  </a:cubicBezTo>
                  <a:cubicBezTo>
                    <a:pt x="2292" y="2986"/>
                    <a:pt x="1978" y="3505"/>
                    <a:pt x="2184" y="3890"/>
                  </a:cubicBezTo>
                  <a:cubicBezTo>
                    <a:pt x="2509" y="4488"/>
                    <a:pt x="2851" y="5069"/>
                    <a:pt x="3226" y="5633"/>
                  </a:cubicBezTo>
                  <a:lnTo>
                    <a:pt x="2919" y="5325"/>
                  </a:lnTo>
                  <a:cubicBezTo>
                    <a:pt x="2808" y="5209"/>
                    <a:pt x="2668" y="5159"/>
                    <a:pt x="2529" y="5159"/>
                  </a:cubicBezTo>
                  <a:cubicBezTo>
                    <a:pt x="2175" y="5159"/>
                    <a:pt x="1822" y="5484"/>
                    <a:pt x="1945" y="5889"/>
                  </a:cubicBezTo>
                  <a:cubicBezTo>
                    <a:pt x="2167" y="6504"/>
                    <a:pt x="2423" y="7119"/>
                    <a:pt x="2731" y="7700"/>
                  </a:cubicBezTo>
                  <a:lnTo>
                    <a:pt x="2543" y="7478"/>
                  </a:lnTo>
                  <a:cubicBezTo>
                    <a:pt x="2441" y="7359"/>
                    <a:pt x="2314" y="7308"/>
                    <a:pt x="2187" y="7308"/>
                  </a:cubicBezTo>
                  <a:cubicBezTo>
                    <a:pt x="1804" y="7308"/>
                    <a:pt x="1415" y="7764"/>
                    <a:pt x="1672" y="8161"/>
                  </a:cubicBezTo>
                  <a:cubicBezTo>
                    <a:pt x="1996" y="8640"/>
                    <a:pt x="2321" y="9135"/>
                    <a:pt x="2628" y="9631"/>
                  </a:cubicBezTo>
                  <a:cubicBezTo>
                    <a:pt x="2600" y="9624"/>
                    <a:pt x="2571" y="9621"/>
                    <a:pt x="2542" y="9621"/>
                  </a:cubicBezTo>
                  <a:cubicBezTo>
                    <a:pt x="2198" y="9621"/>
                    <a:pt x="1890" y="10072"/>
                    <a:pt x="2048" y="10451"/>
                  </a:cubicBezTo>
                  <a:cubicBezTo>
                    <a:pt x="2663" y="11903"/>
                    <a:pt x="3500" y="13253"/>
                    <a:pt x="4217" y="14654"/>
                  </a:cubicBezTo>
                  <a:cubicBezTo>
                    <a:pt x="3192" y="13561"/>
                    <a:pt x="2218" y="12416"/>
                    <a:pt x="1108" y="11408"/>
                  </a:cubicBezTo>
                  <a:cubicBezTo>
                    <a:pt x="992" y="11283"/>
                    <a:pt x="855" y="11230"/>
                    <a:pt x="722" y="11230"/>
                  </a:cubicBezTo>
                  <a:cubicBezTo>
                    <a:pt x="346" y="11230"/>
                    <a:pt x="1" y="11653"/>
                    <a:pt x="253" y="12057"/>
                  </a:cubicBezTo>
                  <a:cubicBezTo>
                    <a:pt x="800" y="13133"/>
                    <a:pt x="1432" y="14159"/>
                    <a:pt x="2082" y="15184"/>
                  </a:cubicBezTo>
                  <a:cubicBezTo>
                    <a:pt x="2059" y="15181"/>
                    <a:pt x="2036" y="15180"/>
                    <a:pt x="2014" y="15180"/>
                  </a:cubicBezTo>
                  <a:cubicBezTo>
                    <a:pt x="1623" y="15180"/>
                    <a:pt x="1357" y="15597"/>
                    <a:pt x="1535" y="15953"/>
                  </a:cubicBezTo>
                  <a:cubicBezTo>
                    <a:pt x="2440" y="17764"/>
                    <a:pt x="3449" y="19489"/>
                    <a:pt x="4440" y="21249"/>
                  </a:cubicBezTo>
                  <a:cubicBezTo>
                    <a:pt x="3995" y="20737"/>
                    <a:pt x="3517" y="20258"/>
                    <a:pt x="3021" y="19814"/>
                  </a:cubicBezTo>
                  <a:cubicBezTo>
                    <a:pt x="2924" y="19730"/>
                    <a:pt x="2812" y="19693"/>
                    <a:pt x="2703" y="19693"/>
                  </a:cubicBezTo>
                  <a:cubicBezTo>
                    <a:pt x="2371" y="19693"/>
                    <a:pt x="2064" y="20031"/>
                    <a:pt x="2270" y="20378"/>
                  </a:cubicBezTo>
                  <a:cubicBezTo>
                    <a:pt x="2680" y="21044"/>
                    <a:pt x="3107" y="21711"/>
                    <a:pt x="3534" y="22360"/>
                  </a:cubicBezTo>
                  <a:cubicBezTo>
                    <a:pt x="3488" y="22337"/>
                    <a:pt x="3441" y="22327"/>
                    <a:pt x="3396" y="22327"/>
                  </a:cubicBezTo>
                  <a:cubicBezTo>
                    <a:pt x="3203" y="22327"/>
                    <a:pt x="3038" y="22512"/>
                    <a:pt x="3107" y="22719"/>
                  </a:cubicBezTo>
                  <a:cubicBezTo>
                    <a:pt x="3483" y="24000"/>
                    <a:pt x="4781" y="25282"/>
                    <a:pt x="5841" y="26033"/>
                  </a:cubicBezTo>
                  <a:cubicBezTo>
                    <a:pt x="5915" y="26087"/>
                    <a:pt x="5990" y="26111"/>
                    <a:pt x="6062" y="26111"/>
                  </a:cubicBezTo>
                  <a:cubicBezTo>
                    <a:pt x="6355" y="26111"/>
                    <a:pt x="6590" y="25724"/>
                    <a:pt x="6439" y="25435"/>
                  </a:cubicBezTo>
                  <a:cubicBezTo>
                    <a:pt x="6097" y="24820"/>
                    <a:pt x="5755" y="24222"/>
                    <a:pt x="5396" y="23624"/>
                  </a:cubicBezTo>
                  <a:lnTo>
                    <a:pt x="5396" y="23624"/>
                  </a:lnTo>
                  <a:cubicBezTo>
                    <a:pt x="5601" y="23846"/>
                    <a:pt x="5841" y="24034"/>
                    <a:pt x="6080" y="24222"/>
                  </a:cubicBezTo>
                  <a:cubicBezTo>
                    <a:pt x="6179" y="24317"/>
                    <a:pt x="6293" y="24357"/>
                    <a:pt x="6404" y="24357"/>
                  </a:cubicBezTo>
                  <a:cubicBezTo>
                    <a:pt x="6734" y="24357"/>
                    <a:pt x="7036" y="23999"/>
                    <a:pt x="6832" y="23641"/>
                  </a:cubicBezTo>
                  <a:cubicBezTo>
                    <a:pt x="6217" y="22377"/>
                    <a:pt x="5533" y="21147"/>
                    <a:pt x="4850" y="19917"/>
                  </a:cubicBezTo>
                  <a:lnTo>
                    <a:pt x="4850" y="19917"/>
                  </a:lnTo>
                  <a:cubicBezTo>
                    <a:pt x="5021" y="20122"/>
                    <a:pt x="5174" y="20310"/>
                    <a:pt x="5345" y="20515"/>
                  </a:cubicBezTo>
                  <a:cubicBezTo>
                    <a:pt x="5444" y="20626"/>
                    <a:pt x="5559" y="20673"/>
                    <a:pt x="5673" y="20673"/>
                  </a:cubicBezTo>
                  <a:cubicBezTo>
                    <a:pt x="6014" y="20673"/>
                    <a:pt x="6340" y="20254"/>
                    <a:pt x="6148" y="19882"/>
                  </a:cubicBezTo>
                  <a:cubicBezTo>
                    <a:pt x="5345" y="18328"/>
                    <a:pt x="4388" y="16841"/>
                    <a:pt x="3449" y="15372"/>
                  </a:cubicBezTo>
                  <a:lnTo>
                    <a:pt x="3449" y="15372"/>
                  </a:lnTo>
                  <a:cubicBezTo>
                    <a:pt x="4047" y="15987"/>
                    <a:pt x="4679" y="16585"/>
                    <a:pt x="5328" y="17132"/>
                  </a:cubicBezTo>
                  <a:cubicBezTo>
                    <a:pt x="5436" y="17225"/>
                    <a:pt x="5570" y="17268"/>
                    <a:pt x="5702" y="17268"/>
                  </a:cubicBezTo>
                  <a:cubicBezTo>
                    <a:pt x="6027" y="17268"/>
                    <a:pt x="6338" y="17008"/>
                    <a:pt x="6217" y="16619"/>
                  </a:cubicBezTo>
                  <a:cubicBezTo>
                    <a:pt x="6012" y="15987"/>
                    <a:pt x="5755" y="15372"/>
                    <a:pt x="5465" y="14757"/>
                  </a:cubicBezTo>
                  <a:lnTo>
                    <a:pt x="5465" y="14757"/>
                  </a:lnTo>
                  <a:cubicBezTo>
                    <a:pt x="5533" y="14842"/>
                    <a:pt x="5601" y="14927"/>
                    <a:pt x="5687" y="15013"/>
                  </a:cubicBezTo>
                  <a:cubicBezTo>
                    <a:pt x="5797" y="15145"/>
                    <a:pt x="5923" y="15200"/>
                    <a:pt x="6045" y="15200"/>
                  </a:cubicBezTo>
                  <a:cubicBezTo>
                    <a:pt x="6397" y="15200"/>
                    <a:pt x="6719" y="14744"/>
                    <a:pt x="6541" y="14364"/>
                  </a:cubicBezTo>
                  <a:cubicBezTo>
                    <a:pt x="6234" y="13714"/>
                    <a:pt x="5926" y="13099"/>
                    <a:pt x="5601" y="12467"/>
                  </a:cubicBezTo>
                  <a:lnTo>
                    <a:pt x="5601" y="12467"/>
                  </a:lnTo>
                  <a:lnTo>
                    <a:pt x="5670" y="12535"/>
                  </a:lnTo>
                  <a:cubicBezTo>
                    <a:pt x="5790" y="12630"/>
                    <a:pt x="5925" y="12672"/>
                    <a:pt x="6054" y="12672"/>
                  </a:cubicBezTo>
                  <a:cubicBezTo>
                    <a:pt x="6437" y="12672"/>
                    <a:pt x="6771" y="12304"/>
                    <a:pt x="6541" y="11869"/>
                  </a:cubicBezTo>
                  <a:cubicBezTo>
                    <a:pt x="6165" y="11117"/>
                    <a:pt x="5704" y="10417"/>
                    <a:pt x="5260" y="9699"/>
                  </a:cubicBezTo>
                  <a:lnTo>
                    <a:pt x="5260" y="9699"/>
                  </a:lnTo>
                  <a:cubicBezTo>
                    <a:pt x="5875" y="10400"/>
                    <a:pt x="6541" y="11049"/>
                    <a:pt x="7259" y="11664"/>
                  </a:cubicBezTo>
                  <a:cubicBezTo>
                    <a:pt x="7376" y="11771"/>
                    <a:pt x="7514" y="11819"/>
                    <a:pt x="7648" y="11819"/>
                  </a:cubicBezTo>
                  <a:cubicBezTo>
                    <a:pt x="7962" y="11819"/>
                    <a:pt x="8257" y="11557"/>
                    <a:pt x="8233" y="11186"/>
                  </a:cubicBezTo>
                  <a:lnTo>
                    <a:pt x="8233" y="11186"/>
                  </a:lnTo>
                  <a:cubicBezTo>
                    <a:pt x="8523" y="11715"/>
                    <a:pt x="8831" y="12211"/>
                    <a:pt x="9138" y="12723"/>
                  </a:cubicBezTo>
                  <a:cubicBezTo>
                    <a:pt x="9019" y="12621"/>
                    <a:pt x="8916" y="12501"/>
                    <a:pt x="8814" y="12416"/>
                  </a:cubicBezTo>
                  <a:cubicBezTo>
                    <a:pt x="8686" y="12296"/>
                    <a:pt x="8539" y="12245"/>
                    <a:pt x="8397" y="12245"/>
                  </a:cubicBezTo>
                  <a:cubicBezTo>
                    <a:pt x="7971" y="12245"/>
                    <a:pt x="7583" y="12706"/>
                    <a:pt x="7840" y="13168"/>
                  </a:cubicBezTo>
                  <a:cubicBezTo>
                    <a:pt x="7976" y="13424"/>
                    <a:pt x="8113" y="13680"/>
                    <a:pt x="8267" y="13936"/>
                  </a:cubicBezTo>
                  <a:cubicBezTo>
                    <a:pt x="7942" y="14073"/>
                    <a:pt x="7823" y="14466"/>
                    <a:pt x="8011" y="14774"/>
                  </a:cubicBezTo>
                  <a:cubicBezTo>
                    <a:pt x="8472" y="15543"/>
                    <a:pt x="8916" y="16328"/>
                    <a:pt x="9360" y="17114"/>
                  </a:cubicBezTo>
                  <a:lnTo>
                    <a:pt x="8814" y="16499"/>
                  </a:lnTo>
                  <a:cubicBezTo>
                    <a:pt x="8692" y="16360"/>
                    <a:pt x="8548" y="16302"/>
                    <a:pt x="8407" y="16302"/>
                  </a:cubicBezTo>
                  <a:cubicBezTo>
                    <a:pt x="7992" y="16302"/>
                    <a:pt x="7598" y="16805"/>
                    <a:pt x="7840" y="17251"/>
                  </a:cubicBezTo>
                  <a:lnTo>
                    <a:pt x="8506" y="18447"/>
                  </a:lnTo>
                  <a:cubicBezTo>
                    <a:pt x="8284" y="18635"/>
                    <a:pt x="8216" y="18960"/>
                    <a:pt x="8369" y="19216"/>
                  </a:cubicBezTo>
                  <a:cubicBezTo>
                    <a:pt x="8643" y="19729"/>
                    <a:pt x="8933" y="20241"/>
                    <a:pt x="9224" y="20737"/>
                  </a:cubicBezTo>
                  <a:cubicBezTo>
                    <a:pt x="9192" y="20730"/>
                    <a:pt x="9160" y="20727"/>
                    <a:pt x="9128" y="20727"/>
                  </a:cubicBezTo>
                  <a:cubicBezTo>
                    <a:pt x="8683" y="20727"/>
                    <a:pt x="8277" y="21368"/>
                    <a:pt x="8660" y="21830"/>
                  </a:cubicBezTo>
                  <a:cubicBezTo>
                    <a:pt x="9258" y="22582"/>
                    <a:pt x="9822" y="23368"/>
                    <a:pt x="10351" y="24188"/>
                  </a:cubicBezTo>
                  <a:cubicBezTo>
                    <a:pt x="10484" y="24400"/>
                    <a:pt x="10671" y="24489"/>
                    <a:pt x="10855" y="24489"/>
                  </a:cubicBezTo>
                  <a:cubicBezTo>
                    <a:pt x="11264" y="24489"/>
                    <a:pt x="11658" y="24051"/>
                    <a:pt x="11411" y="23556"/>
                  </a:cubicBezTo>
                  <a:cubicBezTo>
                    <a:pt x="11411" y="23539"/>
                    <a:pt x="11394" y="23522"/>
                    <a:pt x="11377" y="23505"/>
                  </a:cubicBezTo>
                  <a:cubicBezTo>
                    <a:pt x="11496" y="23436"/>
                    <a:pt x="11599" y="23351"/>
                    <a:pt x="11667" y="23231"/>
                  </a:cubicBezTo>
                  <a:cubicBezTo>
                    <a:pt x="11694" y="23235"/>
                    <a:pt x="11721" y="23237"/>
                    <a:pt x="11749" y="23237"/>
                  </a:cubicBezTo>
                  <a:cubicBezTo>
                    <a:pt x="12171" y="23237"/>
                    <a:pt x="12604" y="22759"/>
                    <a:pt x="12299" y="22326"/>
                  </a:cubicBezTo>
                  <a:cubicBezTo>
                    <a:pt x="12128" y="22069"/>
                    <a:pt x="11958" y="21830"/>
                    <a:pt x="11804" y="21574"/>
                  </a:cubicBezTo>
                  <a:lnTo>
                    <a:pt x="11804" y="21574"/>
                  </a:lnTo>
                  <a:cubicBezTo>
                    <a:pt x="11861" y="21588"/>
                    <a:pt x="11920" y="21594"/>
                    <a:pt x="11978" y="21594"/>
                  </a:cubicBezTo>
                  <a:cubicBezTo>
                    <a:pt x="12355" y="21594"/>
                    <a:pt x="12716" y="21315"/>
                    <a:pt x="12538" y="20856"/>
                  </a:cubicBezTo>
                  <a:cubicBezTo>
                    <a:pt x="12436" y="20583"/>
                    <a:pt x="12333" y="20310"/>
                    <a:pt x="12197" y="20036"/>
                  </a:cubicBezTo>
                  <a:cubicBezTo>
                    <a:pt x="12573" y="19951"/>
                    <a:pt x="12880" y="19507"/>
                    <a:pt x="12641" y="19114"/>
                  </a:cubicBezTo>
                  <a:cubicBezTo>
                    <a:pt x="12316" y="18550"/>
                    <a:pt x="11992" y="17986"/>
                    <a:pt x="11650" y="17405"/>
                  </a:cubicBezTo>
                  <a:lnTo>
                    <a:pt x="11650" y="17405"/>
                  </a:lnTo>
                  <a:cubicBezTo>
                    <a:pt x="11838" y="17627"/>
                    <a:pt x="12043" y="17849"/>
                    <a:pt x="12231" y="18071"/>
                  </a:cubicBezTo>
                  <a:cubicBezTo>
                    <a:pt x="12358" y="18216"/>
                    <a:pt x="12500" y="18276"/>
                    <a:pt x="12636" y="18276"/>
                  </a:cubicBezTo>
                  <a:cubicBezTo>
                    <a:pt x="13030" y="18276"/>
                    <a:pt x="13378" y="17769"/>
                    <a:pt x="13188" y="17337"/>
                  </a:cubicBezTo>
                  <a:cubicBezTo>
                    <a:pt x="12966" y="16875"/>
                    <a:pt x="12761" y="16414"/>
                    <a:pt x="12504" y="15970"/>
                  </a:cubicBezTo>
                  <a:lnTo>
                    <a:pt x="12504" y="15970"/>
                  </a:lnTo>
                  <a:cubicBezTo>
                    <a:pt x="12726" y="16192"/>
                    <a:pt x="12931" y="16397"/>
                    <a:pt x="13171" y="16602"/>
                  </a:cubicBezTo>
                  <a:cubicBezTo>
                    <a:pt x="13273" y="16692"/>
                    <a:pt x="13397" y="16731"/>
                    <a:pt x="13520" y="16731"/>
                  </a:cubicBezTo>
                  <a:cubicBezTo>
                    <a:pt x="13909" y="16731"/>
                    <a:pt x="14293" y="16342"/>
                    <a:pt x="14008" y="15953"/>
                  </a:cubicBezTo>
                  <a:cubicBezTo>
                    <a:pt x="13376" y="15115"/>
                    <a:pt x="12726" y="14278"/>
                    <a:pt x="12077" y="13458"/>
                  </a:cubicBezTo>
                  <a:lnTo>
                    <a:pt x="12077" y="13458"/>
                  </a:lnTo>
                  <a:cubicBezTo>
                    <a:pt x="12419" y="13766"/>
                    <a:pt x="12761" y="14056"/>
                    <a:pt x="13102" y="14346"/>
                  </a:cubicBezTo>
                  <a:cubicBezTo>
                    <a:pt x="13229" y="14447"/>
                    <a:pt x="13363" y="14490"/>
                    <a:pt x="13491" y="14490"/>
                  </a:cubicBezTo>
                  <a:cubicBezTo>
                    <a:pt x="13953" y="14490"/>
                    <a:pt x="14335" y="13933"/>
                    <a:pt x="13974" y="13492"/>
                  </a:cubicBezTo>
                  <a:cubicBezTo>
                    <a:pt x="12077" y="11373"/>
                    <a:pt x="10163" y="9289"/>
                    <a:pt x="8301" y="7153"/>
                  </a:cubicBezTo>
                  <a:lnTo>
                    <a:pt x="8301" y="7153"/>
                  </a:lnTo>
                  <a:cubicBezTo>
                    <a:pt x="9651" y="8571"/>
                    <a:pt x="10915" y="10092"/>
                    <a:pt x="12402" y="11322"/>
                  </a:cubicBezTo>
                  <a:cubicBezTo>
                    <a:pt x="12522" y="11422"/>
                    <a:pt x="12665" y="11465"/>
                    <a:pt x="12808" y="11465"/>
                  </a:cubicBezTo>
                  <a:cubicBezTo>
                    <a:pt x="13251" y="11465"/>
                    <a:pt x="13682" y="11045"/>
                    <a:pt x="13359" y="10605"/>
                  </a:cubicBezTo>
                  <a:cubicBezTo>
                    <a:pt x="11821" y="8520"/>
                    <a:pt x="9941" y="6692"/>
                    <a:pt x="8301" y="4693"/>
                  </a:cubicBezTo>
                  <a:lnTo>
                    <a:pt x="8301" y="4693"/>
                  </a:lnTo>
                  <a:cubicBezTo>
                    <a:pt x="9873" y="6299"/>
                    <a:pt x="11342" y="7990"/>
                    <a:pt x="13119" y="9374"/>
                  </a:cubicBezTo>
                  <a:cubicBezTo>
                    <a:pt x="13240" y="9470"/>
                    <a:pt x="13382" y="9512"/>
                    <a:pt x="13521" y="9512"/>
                  </a:cubicBezTo>
                  <a:cubicBezTo>
                    <a:pt x="13956" y="9512"/>
                    <a:pt x="14369" y="9105"/>
                    <a:pt x="14059" y="8640"/>
                  </a:cubicBezTo>
                  <a:cubicBezTo>
                    <a:pt x="13376" y="7580"/>
                    <a:pt x="12607" y="6572"/>
                    <a:pt x="11821" y="5598"/>
                  </a:cubicBezTo>
                  <a:lnTo>
                    <a:pt x="11821" y="5598"/>
                  </a:lnTo>
                  <a:lnTo>
                    <a:pt x="11872" y="5633"/>
                  </a:lnTo>
                  <a:cubicBezTo>
                    <a:pt x="12007" y="5741"/>
                    <a:pt x="12157" y="5789"/>
                    <a:pt x="12299" y="5789"/>
                  </a:cubicBezTo>
                  <a:cubicBezTo>
                    <a:pt x="12715" y="5789"/>
                    <a:pt x="13071" y="5381"/>
                    <a:pt x="12829" y="4898"/>
                  </a:cubicBezTo>
                  <a:cubicBezTo>
                    <a:pt x="12060" y="3445"/>
                    <a:pt x="11120" y="2096"/>
                    <a:pt x="10334" y="626"/>
                  </a:cubicBezTo>
                  <a:cubicBezTo>
                    <a:pt x="10225" y="425"/>
                    <a:pt x="10033" y="340"/>
                    <a:pt x="9837" y="340"/>
                  </a:cubicBezTo>
                  <a:cubicBezTo>
                    <a:pt x="9448" y="340"/>
                    <a:pt x="9042" y="673"/>
                    <a:pt x="9224" y="1105"/>
                  </a:cubicBezTo>
                  <a:cubicBezTo>
                    <a:pt x="9377" y="1481"/>
                    <a:pt x="9480" y="1839"/>
                    <a:pt x="9651" y="2164"/>
                  </a:cubicBezTo>
                  <a:cubicBezTo>
                    <a:pt x="8899" y="1498"/>
                    <a:pt x="8147" y="814"/>
                    <a:pt x="7378" y="148"/>
                  </a:cubicBezTo>
                  <a:cubicBezTo>
                    <a:pt x="7263" y="45"/>
                    <a:pt x="7124" y="1"/>
                    <a:pt x="6985" y="1"/>
                  </a:cubicBezTo>
                  <a:close/>
                </a:path>
              </a:pathLst>
            </a:custGeom>
            <a:solidFill>
              <a:schemeClr val="accent4"/>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9" name="Google Shape;1029;p50"/>
            <p:cNvSpPr/>
            <p:nvPr/>
          </p:nvSpPr>
          <p:spPr>
            <a:xfrm rot="163703">
              <a:off x="8195376" y="4188081"/>
              <a:ext cx="235583" cy="934108"/>
            </a:xfrm>
            <a:custGeom>
              <a:avLst/>
              <a:ahLst/>
              <a:rect l="l" t="t" r="r" b="b"/>
              <a:pathLst>
                <a:path w="5957" h="23620" extrusionOk="0">
                  <a:moveTo>
                    <a:pt x="1516" y="1"/>
                  </a:moveTo>
                  <a:cubicBezTo>
                    <a:pt x="1210" y="1"/>
                    <a:pt x="1019" y="271"/>
                    <a:pt x="991" y="553"/>
                  </a:cubicBezTo>
                  <a:lnTo>
                    <a:pt x="855" y="553"/>
                  </a:lnTo>
                  <a:cubicBezTo>
                    <a:pt x="479" y="553"/>
                    <a:pt x="188" y="929"/>
                    <a:pt x="291" y="1304"/>
                  </a:cubicBezTo>
                  <a:cubicBezTo>
                    <a:pt x="376" y="1783"/>
                    <a:pt x="444" y="2261"/>
                    <a:pt x="479" y="2740"/>
                  </a:cubicBezTo>
                  <a:cubicBezTo>
                    <a:pt x="137" y="2876"/>
                    <a:pt x="0" y="3269"/>
                    <a:pt x="171" y="3594"/>
                  </a:cubicBezTo>
                  <a:cubicBezTo>
                    <a:pt x="462" y="4158"/>
                    <a:pt x="820" y="4705"/>
                    <a:pt x="1213" y="5217"/>
                  </a:cubicBezTo>
                  <a:cubicBezTo>
                    <a:pt x="872" y="5337"/>
                    <a:pt x="718" y="5747"/>
                    <a:pt x="889" y="6071"/>
                  </a:cubicBezTo>
                  <a:cubicBezTo>
                    <a:pt x="1128" y="6464"/>
                    <a:pt x="1384" y="6840"/>
                    <a:pt x="1623" y="7233"/>
                  </a:cubicBezTo>
                  <a:cubicBezTo>
                    <a:pt x="1550" y="7198"/>
                    <a:pt x="1475" y="7182"/>
                    <a:pt x="1400" y="7182"/>
                  </a:cubicBezTo>
                  <a:cubicBezTo>
                    <a:pt x="1005" y="7182"/>
                    <a:pt x="647" y="7631"/>
                    <a:pt x="906" y="8019"/>
                  </a:cubicBezTo>
                  <a:cubicBezTo>
                    <a:pt x="1282" y="8600"/>
                    <a:pt x="1658" y="9181"/>
                    <a:pt x="2016" y="9779"/>
                  </a:cubicBezTo>
                  <a:cubicBezTo>
                    <a:pt x="1897" y="9711"/>
                    <a:pt x="1777" y="9643"/>
                    <a:pt x="1675" y="9574"/>
                  </a:cubicBezTo>
                  <a:cubicBezTo>
                    <a:pt x="1584" y="9516"/>
                    <a:pt x="1490" y="9490"/>
                    <a:pt x="1399" y="9490"/>
                  </a:cubicBezTo>
                  <a:cubicBezTo>
                    <a:pt x="1064" y="9490"/>
                    <a:pt x="774" y="9843"/>
                    <a:pt x="855" y="10206"/>
                  </a:cubicBezTo>
                  <a:cubicBezTo>
                    <a:pt x="940" y="10565"/>
                    <a:pt x="1042" y="10941"/>
                    <a:pt x="1179" y="11300"/>
                  </a:cubicBezTo>
                  <a:cubicBezTo>
                    <a:pt x="1133" y="11290"/>
                    <a:pt x="1086" y="11285"/>
                    <a:pt x="1039" y="11285"/>
                  </a:cubicBezTo>
                  <a:cubicBezTo>
                    <a:pt x="687" y="11285"/>
                    <a:pt x="345" y="11561"/>
                    <a:pt x="496" y="11983"/>
                  </a:cubicBezTo>
                  <a:cubicBezTo>
                    <a:pt x="786" y="12769"/>
                    <a:pt x="1145" y="13538"/>
                    <a:pt x="1589" y="14273"/>
                  </a:cubicBezTo>
                  <a:cubicBezTo>
                    <a:pt x="1577" y="14272"/>
                    <a:pt x="1565" y="14271"/>
                    <a:pt x="1553" y="14271"/>
                  </a:cubicBezTo>
                  <a:cubicBezTo>
                    <a:pt x="1179" y="14271"/>
                    <a:pt x="911" y="14780"/>
                    <a:pt x="1077" y="15144"/>
                  </a:cubicBezTo>
                  <a:cubicBezTo>
                    <a:pt x="1333" y="15691"/>
                    <a:pt x="1640" y="16238"/>
                    <a:pt x="1931" y="16767"/>
                  </a:cubicBezTo>
                  <a:cubicBezTo>
                    <a:pt x="1818" y="16659"/>
                    <a:pt x="1697" y="16613"/>
                    <a:pt x="1581" y="16613"/>
                  </a:cubicBezTo>
                  <a:cubicBezTo>
                    <a:pt x="1188" y="16613"/>
                    <a:pt x="862" y="17144"/>
                    <a:pt x="1179" y="17553"/>
                  </a:cubicBezTo>
                  <a:cubicBezTo>
                    <a:pt x="2136" y="18732"/>
                    <a:pt x="3247" y="19809"/>
                    <a:pt x="4101" y="21073"/>
                  </a:cubicBezTo>
                  <a:cubicBezTo>
                    <a:pt x="3230" y="20492"/>
                    <a:pt x="2495" y="19604"/>
                    <a:pt x="1743" y="18955"/>
                  </a:cubicBezTo>
                  <a:cubicBezTo>
                    <a:pt x="1639" y="18855"/>
                    <a:pt x="1521" y="18812"/>
                    <a:pt x="1407" y="18812"/>
                  </a:cubicBezTo>
                  <a:cubicBezTo>
                    <a:pt x="1071" y="18812"/>
                    <a:pt x="770" y="19182"/>
                    <a:pt x="974" y="19553"/>
                  </a:cubicBezTo>
                  <a:cubicBezTo>
                    <a:pt x="1470" y="20509"/>
                    <a:pt x="2051" y="21415"/>
                    <a:pt x="2597" y="22355"/>
                  </a:cubicBezTo>
                  <a:cubicBezTo>
                    <a:pt x="2290" y="22218"/>
                    <a:pt x="1982" y="22064"/>
                    <a:pt x="1675" y="21910"/>
                  </a:cubicBezTo>
                  <a:cubicBezTo>
                    <a:pt x="1521" y="21722"/>
                    <a:pt x="1282" y="21603"/>
                    <a:pt x="1042" y="21586"/>
                  </a:cubicBezTo>
                  <a:cubicBezTo>
                    <a:pt x="1030" y="21585"/>
                    <a:pt x="1019" y="21584"/>
                    <a:pt x="1007" y="21584"/>
                  </a:cubicBezTo>
                  <a:cubicBezTo>
                    <a:pt x="697" y="21584"/>
                    <a:pt x="658" y="22018"/>
                    <a:pt x="889" y="22167"/>
                  </a:cubicBezTo>
                  <a:cubicBezTo>
                    <a:pt x="1640" y="22713"/>
                    <a:pt x="2495" y="23106"/>
                    <a:pt x="3315" y="23568"/>
                  </a:cubicBezTo>
                  <a:cubicBezTo>
                    <a:pt x="3376" y="23604"/>
                    <a:pt x="3445" y="23620"/>
                    <a:pt x="3514" y="23620"/>
                  </a:cubicBezTo>
                  <a:cubicBezTo>
                    <a:pt x="3773" y="23620"/>
                    <a:pt x="4038" y="23390"/>
                    <a:pt x="3930" y="23106"/>
                  </a:cubicBezTo>
                  <a:cubicBezTo>
                    <a:pt x="3742" y="22645"/>
                    <a:pt x="3520" y="22184"/>
                    <a:pt x="3281" y="21757"/>
                  </a:cubicBezTo>
                  <a:lnTo>
                    <a:pt x="3281" y="21757"/>
                  </a:lnTo>
                  <a:cubicBezTo>
                    <a:pt x="3828" y="22201"/>
                    <a:pt x="4460" y="22508"/>
                    <a:pt x="5160" y="22645"/>
                  </a:cubicBezTo>
                  <a:cubicBezTo>
                    <a:pt x="5207" y="22658"/>
                    <a:pt x="5254" y="22664"/>
                    <a:pt x="5299" y="22664"/>
                  </a:cubicBezTo>
                  <a:cubicBezTo>
                    <a:pt x="5678" y="22664"/>
                    <a:pt x="5957" y="22243"/>
                    <a:pt x="5758" y="21876"/>
                  </a:cubicBezTo>
                  <a:cubicBezTo>
                    <a:pt x="5399" y="21090"/>
                    <a:pt x="4955" y="20338"/>
                    <a:pt x="4408" y="19672"/>
                  </a:cubicBezTo>
                  <a:cubicBezTo>
                    <a:pt x="4460" y="19570"/>
                    <a:pt x="4460" y="19433"/>
                    <a:pt x="4408" y="19313"/>
                  </a:cubicBezTo>
                  <a:cubicBezTo>
                    <a:pt x="4067" y="18408"/>
                    <a:pt x="3657" y="17536"/>
                    <a:pt x="3161" y="16699"/>
                  </a:cubicBezTo>
                  <a:lnTo>
                    <a:pt x="3161" y="16699"/>
                  </a:lnTo>
                  <a:lnTo>
                    <a:pt x="3230" y="16750"/>
                  </a:lnTo>
                  <a:cubicBezTo>
                    <a:pt x="3319" y="16817"/>
                    <a:pt x="3415" y="16846"/>
                    <a:pt x="3507" y="16846"/>
                  </a:cubicBezTo>
                  <a:cubicBezTo>
                    <a:pt x="3890" y="16846"/>
                    <a:pt x="4232" y="16353"/>
                    <a:pt x="3998" y="15982"/>
                  </a:cubicBezTo>
                  <a:cubicBezTo>
                    <a:pt x="3349" y="14939"/>
                    <a:pt x="2631" y="13931"/>
                    <a:pt x="2085" y="12821"/>
                  </a:cubicBezTo>
                  <a:lnTo>
                    <a:pt x="2085" y="12821"/>
                  </a:lnTo>
                  <a:lnTo>
                    <a:pt x="2307" y="12906"/>
                  </a:lnTo>
                  <a:cubicBezTo>
                    <a:pt x="2364" y="12923"/>
                    <a:pt x="2419" y="12931"/>
                    <a:pt x="2471" y="12931"/>
                  </a:cubicBezTo>
                  <a:cubicBezTo>
                    <a:pt x="2933" y="12931"/>
                    <a:pt x="3176" y="12302"/>
                    <a:pt x="2854" y="11949"/>
                  </a:cubicBezTo>
                  <a:cubicBezTo>
                    <a:pt x="2649" y="11727"/>
                    <a:pt x="2478" y="11471"/>
                    <a:pt x="2358" y="11180"/>
                  </a:cubicBezTo>
                  <a:lnTo>
                    <a:pt x="2358" y="11180"/>
                  </a:lnTo>
                  <a:cubicBezTo>
                    <a:pt x="2597" y="11317"/>
                    <a:pt x="2837" y="11437"/>
                    <a:pt x="3076" y="11590"/>
                  </a:cubicBezTo>
                  <a:cubicBezTo>
                    <a:pt x="3176" y="11654"/>
                    <a:pt x="3273" y="11681"/>
                    <a:pt x="3363" y="11681"/>
                  </a:cubicBezTo>
                  <a:cubicBezTo>
                    <a:pt x="3737" y="11681"/>
                    <a:pt x="3993" y="11210"/>
                    <a:pt x="3828" y="10839"/>
                  </a:cubicBezTo>
                  <a:cubicBezTo>
                    <a:pt x="3571" y="10241"/>
                    <a:pt x="3281" y="9677"/>
                    <a:pt x="2956" y="9147"/>
                  </a:cubicBezTo>
                  <a:lnTo>
                    <a:pt x="2956" y="9147"/>
                  </a:lnTo>
                  <a:cubicBezTo>
                    <a:pt x="3026" y="9174"/>
                    <a:pt x="3096" y="9186"/>
                    <a:pt x="3163" y="9186"/>
                  </a:cubicBezTo>
                  <a:cubicBezTo>
                    <a:pt x="3568" y="9186"/>
                    <a:pt x="3877" y="8740"/>
                    <a:pt x="3657" y="8344"/>
                  </a:cubicBezTo>
                  <a:cubicBezTo>
                    <a:pt x="3332" y="7780"/>
                    <a:pt x="2973" y="7216"/>
                    <a:pt x="2631" y="6670"/>
                  </a:cubicBezTo>
                  <a:cubicBezTo>
                    <a:pt x="2973" y="6550"/>
                    <a:pt x="3127" y="6157"/>
                    <a:pt x="2956" y="5832"/>
                  </a:cubicBezTo>
                  <a:cubicBezTo>
                    <a:pt x="2614" y="5063"/>
                    <a:pt x="2051" y="4431"/>
                    <a:pt x="1606" y="3731"/>
                  </a:cubicBezTo>
                  <a:cubicBezTo>
                    <a:pt x="1777" y="3594"/>
                    <a:pt x="1863" y="3355"/>
                    <a:pt x="1777" y="3133"/>
                  </a:cubicBezTo>
                  <a:cubicBezTo>
                    <a:pt x="1658" y="2688"/>
                    <a:pt x="1572" y="2210"/>
                    <a:pt x="1555" y="1749"/>
                  </a:cubicBezTo>
                  <a:lnTo>
                    <a:pt x="1572" y="1749"/>
                  </a:lnTo>
                  <a:cubicBezTo>
                    <a:pt x="1794" y="1749"/>
                    <a:pt x="1982" y="1629"/>
                    <a:pt x="2085" y="1458"/>
                  </a:cubicBezTo>
                  <a:cubicBezTo>
                    <a:pt x="2341" y="877"/>
                    <a:pt x="2444" y="279"/>
                    <a:pt x="1726" y="40"/>
                  </a:cubicBezTo>
                  <a:cubicBezTo>
                    <a:pt x="1651" y="13"/>
                    <a:pt x="1581" y="1"/>
                    <a:pt x="1516" y="1"/>
                  </a:cubicBez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0" name="Google Shape;1030;p50"/>
            <p:cNvSpPr/>
            <p:nvPr/>
          </p:nvSpPr>
          <p:spPr>
            <a:xfrm rot="163703">
              <a:off x="8022501" y="3676653"/>
              <a:ext cx="537923" cy="1467878"/>
            </a:xfrm>
            <a:custGeom>
              <a:avLst/>
              <a:ahLst/>
              <a:rect l="l" t="t" r="r" b="b"/>
              <a:pathLst>
                <a:path w="13602" h="37117" extrusionOk="0">
                  <a:moveTo>
                    <a:pt x="5855" y="527"/>
                  </a:moveTo>
                  <a:cubicBezTo>
                    <a:pt x="6908" y="527"/>
                    <a:pt x="7985" y="954"/>
                    <a:pt x="8834" y="1679"/>
                  </a:cubicBezTo>
                  <a:cubicBezTo>
                    <a:pt x="10645" y="3200"/>
                    <a:pt x="11431" y="5763"/>
                    <a:pt x="11961" y="7967"/>
                  </a:cubicBezTo>
                  <a:cubicBezTo>
                    <a:pt x="12952" y="12085"/>
                    <a:pt x="13157" y="16510"/>
                    <a:pt x="12252" y="20645"/>
                  </a:cubicBezTo>
                  <a:cubicBezTo>
                    <a:pt x="11841" y="22507"/>
                    <a:pt x="10970" y="25839"/>
                    <a:pt x="8663" y="26061"/>
                  </a:cubicBezTo>
                  <a:cubicBezTo>
                    <a:pt x="8595" y="25737"/>
                    <a:pt x="8544" y="25412"/>
                    <a:pt x="8493" y="25104"/>
                  </a:cubicBezTo>
                  <a:cubicBezTo>
                    <a:pt x="8014" y="22439"/>
                    <a:pt x="7450" y="19808"/>
                    <a:pt x="7143" y="17108"/>
                  </a:cubicBezTo>
                  <a:cubicBezTo>
                    <a:pt x="6852" y="14699"/>
                    <a:pt x="6613" y="12273"/>
                    <a:pt x="6066" y="9915"/>
                  </a:cubicBezTo>
                  <a:cubicBezTo>
                    <a:pt x="6036" y="9799"/>
                    <a:pt x="5942" y="9746"/>
                    <a:pt x="5849" y="9746"/>
                  </a:cubicBezTo>
                  <a:cubicBezTo>
                    <a:pt x="5736" y="9746"/>
                    <a:pt x="5622" y="9825"/>
                    <a:pt x="5622" y="9966"/>
                  </a:cubicBezTo>
                  <a:cubicBezTo>
                    <a:pt x="5622" y="15160"/>
                    <a:pt x="5947" y="20354"/>
                    <a:pt x="5793" y="25549"/>
                  </a:cubicBezTo>
                  <a:cubicBezTo>
                    <a:pt x="5793" y="25720"/>
                    <a:pt x="5776" y="25907"/>
                    <a:pt x="5759" y="26095"/>
                  </a:cubicBezTo>
                  <a:cubicBezTo>
                    <a:pt x="5092" y="26027"/>
                    <a:pt x="4426" y="25839"/>
                    <a:pt x="3811" y="25549"/>
                  </a:cubicBezTo>
                  <a:cubicBezTo>
                    <a:pt x="2188" y="24763"/>
                    <a:pt x="1453" y="22883"/>
                    <a:pt x="1060" y="21243"/>
                  </a:cubicBezTo>
                  <a:cubicBezTo>
                    <a:pt x="479" y="18783"/>
                    <a:pt x="599" y="16100"/>
                    <a:pt x="582" y="13571"/>
                  </a:cubicBezTo>
                  <a:cubicBezTo>
                    <a:pt x="530" y="9812"/>
                    <a:pt x="582" y="4738"/>
                    <a:pt x="3179" y="1748"/>
                  </a:cubicBezTo>
                  <a:cubicBezTo>
                    <a:pt x="3912" y="898"/>
                    <a:pt x="4873" y="527"/>
                    <a:pt x="5855" y="527"/>
                  </a:cubicBezTo>
                  <a:close/>
                  <a:moveTo>
                    <a:pt x="6100" y="12546"/>
                  </a:moveTo>
                  <a:lnTo>
                    <a:pt x="6100" y="12546"/>
                  </a:lnTo>
                  <a:cubicBezTo>
                    <a:pt x="6374" y="14221"/>
                    <a:pt x="6528" y="15912"/>
                    <a:pt x="6750" y="17587"/>
                  </a:cubicBezTo>
                  <a:cubicBezTo>
                    <a:pt x="7023" y="19996"/>
                    <a:pt x="7536" y="22354"/>
                    <a:pt x="7963" y="24746"/>
                  </a:cubicBezTo>
                  <a:lnTo>
                    <a:pt x="8219" y="26130"/>
                  </a:lnTo>
                  <a:cubicBezTo>
                    <a:pt x="8202" y="26130"/>
                    <a:pt x="8202" y="26147"/>
                    <a:pt x="8185" y="26147"/>
                  </a:cubicBezTo>
                  <a:cubicBezTo>
                    <a:pt x="7893" y="26162"/>
                    <a:pt x="7598" y="26171"/>
                    <a:pt x="7302" y="26171"/>
                  </a:cubicBezTo>
                  <a:cubicBezTo>
                    <a:pt x="6940" y="26171"/>
                    <a:pt x="6577" y="26158"/>
                    <a:pt x="6220" y="26130"/>
                  </a:cubicBezTo>
                  <a:lnTo>
                    <a:pt x="6203" y="26130"/>
                  </a:lnTo>
                  <a:cubicBezTo>
                    <a:pt x="6203" y="25942"/>
                    <a:pt x="6220" y="25737"/>
                    <a:pt x="6220" y="25549"/>
                  </a:cubicBezTo>
                  <a:cubicBezTo>
                    <a:pt x="6374" y="21209"/>
                    <a:pt x="6169" y="16869"/>
                    <a:pt x="6100" y="12546"/>
                  </a:cubicBezTo>
                  <a:close/>
                  <a:moveTo>
                    <a:pt x="5891" y="1"/>
                  </a:moveTo>
                  <a:cubicBezTo>
                    <a:pt x="5165" y="1"/>
                    <a:pt x="4408" y="218"/>
                    <a:pt x="3640" y="722"/>
                  </a:cubicBezTo>
                  <a:cubicBezTo>
                    <a:pt x="616" y="2704"/>
                    <a:pt x="325" y="7813"/>
                    <a:pt x="172" y="11025"/>
                  </a:cubicBezTo>
                  <a:cubicBezTo>
                    <a:pt x="1" y="14203"/>
                    <a:pt x="1" y="17552"/>
                    <a:pt x="479" y="20696"/>
                  </a:cubicBezTo>
                  <a:cubicBezTo>
                    <a:pt x="770" y="22490"/>
                    <a:pt x="1453" y="24199"/>
                    <a:pt x="2837" y="25429"/>
                  </a:cubicBezTo>
                  <a:cubicBezTo>
                    <a:pt x="3657" y="26164"/>
                    <a:pt x="4682" y="26454"/>
                    <a:pt x="5742" y="26540"/>
                  </a:cubicBezTo>
                  <a:cubicBezTo>
                    <a:pt x="5656" y="28675"/>
                    <a:pt x="5468" y="30760"/>
                    <a:pt x="5178" y="32879"/>
                  </a:cubicBezTo>
                  <a:cubicBezTo>
                    <a:pt x="5024" y="33801"/>
                    <a:pt x="4973" y="34741"/>
                    <a:pt x="5058" y="35664"/>
                  </a:cubicBezTo>
                  <a:cubicBezTo>
                    <a:pt x="5092" y="36057"/>
                    <a:pt x="4922" y="36672"/>
                    <a:pt x="5075" y="37048"/>
                  </a:cubicBezTo>
                  <a:cubicBezTo>
                    <a:pt x="5092" y="37082"/>
                    <a:pt x="5144" y="37116"/>
                    <a:pt x="5178" y="37116"/>
                  </a:cubicBezTo>
                  <a:cubicBezTo>
                    <a:pt x="5314" y="37099"/>
                    <a:pt x="5434" y="37048"/>
                    <a:pt x="5537" y="36979"/>
                  </a:cubicBezTo>
                  <a:cubicBezTo>
                    <a:pt x="5588" y="36945"/>
                    <a:pt x="5571" y="36860"/>
                    <a:pt x="5502" y="36860"/>
                  </a:cubicBezTo>
                  <a:cubicBezTo>
                    <a:pt x="5501" y="36860"/>
                    <a:pt x="5499" y="36860"/>
                    <a:pt x="5497" y="36860"/>
                  </a:cubicBezTo>
                  <a:cubicBezTo>
                    <a:pt x="5300" y="36860"/>
                    <a:pt x="5434" y="35935"/>
                    <a:pt x="5400" y="35664"/>
                  </a:cubicBezTo>
                  <a:cubicBezTo>
                    <a:pt x="5263" y="34519"/>
                    <a:pt x="5502" y="33306"/>
                    <a:pt x="5673" y="32178"/>
                  </a:cubicBezTo>
                  <a:cubicBezTo>
                    <a:pt x="5964" y="30316"/>
                    <a:pt x="6135" y="28453"/>
                    <a:pt x="6186" y="26557"/>
                  </a:cubicBezTo>
                  <a:cubicBezTo>
                    <a:pt x="6377" y="26566"/>
                    <a:pt x="6569" y="26571"/>
                    <a:pt x="6762" y="26571"/>
                  </a:cubicBezTo>
                  <a:cubicBezTo>
                    <a:pt x="7259" y="26571"/>
                    <a:pt x="7761" y="26542"/>
                    <a:pt x="8253" y="26506"/>
                  </a:cubicBezTo>
                  <a:lnTo>
                    <a:pt x="8270" y="26506"/>
                  </a:lnTo>
                  <a:cubicBezTo>
                    <a:pt x="8817" y="29581"/>
                    <a:pt x="9313" y="32639"/>
                    <a:pt x="9381" y="35783"/>
                  </a:cubicBezTo>
                  <a:cubicBezTo>
                    <a:pt x="9381" y="35929"/>
                    <a:pt x="9501" y="36001"/>
                    <a:pt x="9618" y="36001"/>
                  </a:cubicBezTo>
                  <a:cubicBezTo>
                    <a:pt x="9736" y="36001"/>
                    <a:pt x="9851" y="35929"/>
                    <a:pt x="9842" y="35783"/>
                  </a:cubicBezTo>
                  <a:cubicBezTo>
                    <a:pt x="9774" y="32639"/>
                    <a:pt x="9278" y="29581"/>
                    <a:pt x="8732" y="26506"/>
                  </a:cubicBezTo>
                  <a:cubicBezTo>
                    <a:pt x="8851" y="26506"/>
                    <a:pt x="8954" y="26488"/>
                    <a:pt x="9056" y="26471"/>
                  </a:cubicBezTo>
                  <a:lnTo>
                    <a:pt x="9278" y="26471"/>
                  </a:lnTo>
                  <a:cubicBezTo>
                    <a:pt x="9330" y="26471"/>
                    <a:pt x="9381" y="26437"/>
                    <a:pt x="9415" y="26369"/>
                  </a:cubicBezTo>
                  <a:cubicBezTo>
                    <a:pt x="12303" y="25378"/>
                    <a:pt x="12952" y="19996"/>
                    <a:pt x="13208" y="17569"/>
                  </a:cubicBezTo>
                  <a:cubicBezTo>
                    <a:pt x="13601" y="13332"/>
                    <a:pt x="13037" y="9078"/>
                    <a:pt x="11568" y="5096"/>
                  </a:cubicBezTo>
                  <a:cubicBezTo>
                    <a:pt x="10649" y="2725"/>
                    <a:pt x="8462" y="1"/>
                    <a:pt x="5891" y="1"/>
                  </a:cubicBezTo>
                  <a:close/>
                </a:path>
              </a:pathLst>
            </a:custGeom>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91" name="Google Shape;1031;p50"/>
          <p:cNvSpPr/>
          <p:nvPr/>
        </p:nvSpPr>
        <p:spPr>
          <a:xfrm>
            <a:off x="347013" y="4174675"/>
            <a:ext cx="754131" cy="867658"/>
          </a:xfrm>
          <a:custGeom>
            <a:avLst/>
            <a:ahLst/>
            <a:rect l="l" t="t" r="r" b="b"/>
            <a:pathLst>
              <a:path w="12030" h="13841" extrusionOk="0">
                <a:moveTo>
                  <a:pt x="11928" y="11423"/>
                </a:moveTo>
                <a:lnTo>
                  <a:pt x="12006" y="11521"/>
                </a:lnTo>
                <a:lnTo>
                  <a:pt x="12006" y="11521"/>
                </a:lnTo>
                <a:cubicBezTo>
                  <a:pt x="11993" y="11491"/>
                  <a:pt x="11965" y="11458"/>
                  <a:pt x="11928" y="11423"/>
                </a:cubicBezTo>
                <a:close/>
                <a:moveTo>
                  <a:pt x="12006" y="11521"/>
                </a:moveTo>
                <a:cubicBezTo>
                  <a:pt x="12010" y="11532"/>
                  <a:pt x="12012" y="11542"/>
                  <a:pt x="12012" y="11551"/>
                </a:cubicBezTo>
                <a:cubicBezTo>
                  <a:pt x="12012" y="11551"/>
                  <a:pt x="12012" y="11568"/>
                  <a:pt x="12012" y="11568"/>
                </a:cubicBezTo>
                <a:cubicBezTo>
                  <a:pt x="12012" y="11568"/>
                  <a:pt x="12030" y="11551"/>
                  <a:pt x="12030" y="11551"/>
                </a:cubicBezTo>
                <a:lnTo>
                  <a:pt x="12006" y="11521"/>
                </a:lnTo>
                <a:close/>
                <a:moveTo>
                  <a:pt x="2905" y="1"/>
                </a:moveTo>
                <a:cubicBezTo>
                  <a:pt x="2871" y="1"/>
                  <a:pt x="2871" y="18"/>
                  <a:pt x="2940" y="120"/>
                </a:cubicBezTo>
                <a:cubicBezTo>
                  <a:pt x="2974" y="172"/>
                  <a:pt x="3008" y="240"/>
                  <a:pt x="3025" y="308"/>
                </a:cubicBezTo>
                <a:cubicBezTo>
                  <a:pt x="3059" y="360"/>
                  <a:pt x="3042" y="377"/>
                  <a:pt x="3025" y="377"/>
                </a:cubicBezTo>
                <a:lnTo>
                  <a:pt x="2974" y="325"/>
                </a:lnTo>
                <a:cubicBezTo>
                  <a:pt x="2923" y="257"/>
                  <a:pt x="2854" y="206"/>
                  <a:pt x="2786" y="172"/>
                </a:cubicBezTo>
                <a:cubicBezTo>
                  <a:pt x="2780" y="170"/>
                  <a:pt x="2776" y="169"/>
                  <a:pt x="2772" y="169"/>
                </a:cubicBezTo>
                <a:cubicBezTo>
                  <a:pt x="2738" y="169"/>
                  <a:pt x="2755" y="230"/>
                  <a:pt x="2786" y="291"/>
                </a:cubicBezTo>
                <a:cubicBezTo>
                  <a:pt x="2820" y="360"/>
                  <a:pt x="2871" y="479"/>
                  <a:pt x="2923" y="565"/>
                </a:cubicBezTo>
                <a:cubicBezTo>
                  <a:pt x="2923" y="565"/>
                  <a:pt x="2923" y="565"/>
                  <a:pt x="2923" y="582"/>
                </a:cubicBezTo>
                <a:cubicBezTo>
                  <a:pt x="2854" y="616"/>
                  <a:pt x="2837" y="718"/>
                  <a:pt x="2888" y="855"/>
                </a:cubicBezTo>
                <a:cubicBezTo>
                  <a:pt x="2820" y="872"/>
                  <a:pt x="2752" y="906"/>
                  <a:pt x="2718" y="958"/>
                </a:cubicBezTo>
                <a:cubicBezTo>
                  <a:pt x="2700" y="975"/>
                  <a:pt x="2700" y="975"/>
                  <a:pt x="2700" y="992"/>
                </a:cubicBezTo>
                <a:cubicBezTo>
                  <a:pt x="2666" y="941"/>
                  <a:pt x="2632" y="889"/>
                  <a:pt x="2615" y="838"/>
                </a:cubicBezTo>
                <a:cubicBezTo>
                  <a:pt x="2581" y="753"/>
                  <a:pt x="2615" y="736"/>
                  <a:pt x="2598" y="684"/>
                </a:cubicBezTo>
                <a:cubicBezTo>
                  <a:pt x="2478" y="565"/>
                  <a:pt x="2427" y="599"/>
                  <a:pt x="2342" y="548"/>
                </a:cubicBezTo>
                <a:lnTo>
                  <a:pt x="2342" y="548"/>
                </a:lnTo>
                <a:cubicBezTo>
                  <a:pt x="2342" y="548"/>
                  <a:pt x="2342" y="582"/>
                  <a:pt x="2359" y="599"/>
                </a:cubicBezTo>
                <a:cubicBezTo>
                  <a:pt x="2376" y="650"/>
                  <a:pt x="2410" y="701"/>
                  <a:pt x="2427" y="736"/>
                </a:cubicBezTo>
                <a:cubicBezTo>
                  <a:pt x="2427" y="787"/>
                  <a:pt x="2495" y="872"/>
                  <a:pt x="2512" y="923"/>
                </a:cubicBezTo>
                <a:cubicBezTo>
                  <a:pt x="2530" y="975"/>
                  <a:pt x="2547" y="1009"/>
                  <a:pt x="2547" y="1009"/>
                </a:cubicBezTo>
                <a:cubicBezTo>
                  <a:pt x="2538" y="1009"/>
                  <a:pt x="2525" y="1026"/>
                  <a:pt x="2498" y="1026"/>
                </a:cubicBezTo>
                <a:cubicBezTo>
                  <a:pt x="2470" y="1026"/>
                  <a:pt x="2427" y="1009"/>
                  <a:pt x="2359" y="941"/>
                </a:cubicBezTo>
                <a:cubicBezTo>
                  <a:pt x="2342" y="932"/>
                  <a:pt x="2333" y="928"/>
                  <a:pt x="2329" y="928"/>
                </a:cubicBezTo>
                <a:cubicBezTo>
                  <a:pt x="2325" y="928"/>
                  <a:pt x="2325" y="932"/>
                  <a:pt x="2325" y="941"/>
                </a:cubicBezTo>
                <a:cubicBezTo>
                  <a:pt x="2359" y="992"/>
                  <a:pt x="2376" y="1026"/>
                  <a:pt x="2393" y="1077"/>
                </a:cubicBezTo>
                <a:cubicBezTo>
                  <a:pt x="2376" y="1129"/>
                  <a:pt x="2427" y="1197"/>
                  <a:pt x="2512" y="1299"/>
                </a:cubicBezTo>
                <a:cubicBezTo>
                  <a:pt x="2530" y="1316"/>
                  <a:pt x="2547" y="1351"/>
                  <a:pt x="2564" y="1368"/>
                </a:cubicBezTo>
                <a:lnTo>
                  <a:pt x="2530" y="1419"/>
                </a:lnTo>
                <a:cubicBezTo>
                  <a:pt x="2495" y="1385"/>
                  <a:pt x="2461" y="1334"/>
                  <a:pt x="2427" y="1299"/>
                </a:cubicBezTo>
                <a:cubicBezTo>
                  <a:pt x="2342" y="1163"/>
                  <a:pt x="2342" y="1163"/>
                  <a:pt x="2273" y="1146"/>
                </a:cubicBezTo>
                <a:lnTo>
                  <a:pt x="2102" y="1077"/>
                </a:lnTo>
                <a:cubicBezTo>
                  <a:pt x="2100" y="1076"/>
                  <a:pt x="2098" y="1075"/>
                  <a:pt x="2096" y="1075"/>
                </a:cubicBezTo>
                <a:cubicBezTo>
                  <a:pt x="2071" y="1075"/>
                  <a:pt x="2089" y="1168"/>
                  <a:pt x="2137" y="1231"/>
                </a:cubicBezTo>
                <a:cubicBezTo>
                  <a:pt x="2154" y="1265"/>
                  <a:pt x="2171" y="1299"/>
                  <a:pt x="2188" y="1316"/>
                </a:cubicBezTo>
                <a:cubicBezTo>
                  <a:pt x="2273" y="1402"/>
                  <a:pt x="2342" y="1470"/>
                  <a:pt x="2410" y="1556"/>
                </a:cubicBezTo>
                <a:lnTo>
                  <a:pt x="2137" y="1863"/>
                </a:lnTo>
                <a:lnTo>
                  <a:pt x="2102" y="1829"/>
                </a:lnTo>
                <a:cubicBezTo>
                  <a:pt x="2054" y="1793"/>
                  <a:pt x="2014" y="1757"/>
                  <a:pt x="1989" y="1757"/>
                </a:cubicBezTo>
                <a:cubicBezTo>
                  <a:pt x="1979" y="1757"/>
                  <a:pt x="1971" y="1763"/>
                  <a:pt x="1966" y="1778"/>
                </a:cubicBezTo>
                <a:cubicBezTo>
                  <a:pt x="1966" y="1803"/>
                  <a:pt x="1961" y="1816"/>
                  <a:pt x="1949" y="1816"/>
                </a:cubicBezTo>
                <a:cubicBezTo>
                  <a:pt x="1936" y="1816"/>
                  <a:pt x="1914" y="1803"/>
                  <a:pt x="1880" y="1778"/>
                </a:cubicBezTo>
                <a:cubicBezTo>
                  <a:pt x="1842" y="1755"/>
                  <a:pt x="1821" y="1745"/>
                  <a:pt x="1809" y="1745"/>
                </a:cubicBezTo>
                <a:cubicBezTo>
                  <a:pt x="1795" y="1745"/>
                  <a:pt x="1795" y="1759"/>
                  <a:pt x="1795" y="1778"/>
                </a:cubicBezTo>
                <a:cubicBezTo>
                  <a:pt x="1778" y="1812"/>
                  <a:pt x="1744" y="1812"/>
                  <a:pt x="1795" y="1914"/>
                </a:cubicBezTo>
                <a:cubicBezTo>
                  <a:pt x="1762" y="1904"/>
                  <a:pt x="1732" y="1898"/>
                  <a:pt x="1706" y="1898"/>
                </a:cubicBezTo>
                <a:cubicBezTo>
                  <a:pt x="1610" y="1898"/>
                  <a:pt x="1563" y="1972"/>
                  <a:pt x="1590" y="2120"/>
                </a:cubicBezTo>
                <a:cubicBezTo>
                  <a:pt x="1521" y="2154"/>
                  <a:pt x="1487" y="2239"/>
                  <a:pt x="1556" y="2410"/>
                </a:cubicBezTo>
                <a:cubicBezTo>
                  <a:pt x="1573" y="2444"/>
                  <a:pt x="1590" y="2478"/>
                  <a:pt x="1590" y="2495"/>
                </a:cubicBezTo>
                <a:lnTo>
                  <a:pt x="1573" y="2513"/>
                </a:lnTo>
                <a:cubicBezTo>
                  <a:pt x="1556" y="2513"/>
                  <a:pt x="1539" y="2530"/>
                  <a:pt x="1521" y="2530"/>
                </a:cubicBezTo>
                <a:cubicBezTo>
                  <a:pt x="1487" y="2547"/>
                  <a:pt x="1436" y="2581"/>
                  <a:pt x="1419" y="2615"/>
                </a:cubicBezTo>
                <a:cubicBezTo>
                  <a:pt x="1369" y="2590"/>
                  <a:pt x="1319" y="2574"/>
                  <a:pt x="1262" y="2574"/>
                </a:cubicBezTo>
                <a:cubicBezTo>
                  <a:pt x="1241" y="2574"/>
                  <a:pt x="1220" y="2576"/>
                  <a:pt x="1197" y="2581"/>
                </a:cubicBezTo>
                <a:cubicBezTo>
                  <a:pt x="1111" y="2615"/>
                  <a:pt x="1094" y="2718"/>
                  <a:pt x="1094" y="2837"/>
                </a:cubicBezTo>
                <a:lnTo>
                  <a:pt x="1060" y="2837"/>
                </a:lnTo>
                <a:cubicBezTo>
                  <a:pt x="1026" y="2820"/>
                  <a:pt x="992" y="2803"/>
                  <a:pt x="958" y="2803"/>
                </a:cubicBezTo>
                <a:cubicBezTo>
                  <a:pt x="923" y="2803"/>
                  <a:pt x="889" y="2820"/>
                  <a:pt x="872" y="2837"/>
                </a:cubicBezTo>
                <a:lnTo>
                  <a:pt x="838" y="2820"/>
                </a:lnTo>
                <a:cubicBezTo>
                  <a:pt x="787" y="2769"/>
                  <a:pt x="736" y="2735"/>
                  <a:pt x="684" y="2718"/>
                </a:cubicBezTo>
                <a:cubicBezTo>
                  <a:pt x="684" y="2683"/>
                  <a:pt x="650" y="2615"/>
                  <a:pt x="582" y="2530"/>
                </a:cubicBezTo>
                <a:cubicBezTo>
                  <a:pt x="513" y="2444"/>
                  <a:pt x="513" y="2427"/>
                  <a:pt x="548" y="2427"/>
                </a:cubicBezTo>
                <a:cubicBezTo>
                  <a:pt x="582" y="2427"/>
                  <a:pt x="582" y="2427"/>
                  <a:pt x="530" y="2342"/>
                </a:cubicBezTo>
                <a:cubicBezTo>
                  <a:pt x="513" y="2325"/>
                  <a:pt x="479" y="2290"/>
                  <a:pt x="462" y="2273"/>
                </a:cubicBezTo>
                <a:cubicBezTo>
                  <a:pt x="445" y="2273"/>
                  <a:pt x="445" y="2290"/>
                  <a:pt x="445" y="2307"/>
                </a:cubicBezTo>
                <a:cubicBezTo>
                  <a:pt x="445" y="2325"/>
                  <a:pt x="462" y="2376"/>
                  <a:pt x="462" y="2376"/>
                </a:cubicBezTo>
                <a:cubicBezTo>
                  <a:pt x="428" y="2393"/>
                  <a:pt x="377" y="2410"/>
                  <a:pt x="343" y="2410"/>
                </a:cubicBezTo>
                <a:cubicBezTo>
                  <a:pt x="325" y="2410"/>
                  <a:pt x="274" y="2359"/>
                  <a:pt x="223" y="2325"/>
                </a:cubicBezTo>
                <a:lnTo>
                  <a:pt x="189" y="2273"/>
                </a:lnTo>
                <a:lnTo>
                  <a:pt x="155" y="2222"/>
                </a:lnTo>
                <a:lnTo>
                  <a:pt x="137" y="2222"/>
                </a:lnTo>
                <a:cubicBezTo>
                  <a:pt x="137" y="2222"/>
                  <a:pt x="137" y="2239"/>
                  <a:pt x="137" y="2239"/>
                </a:cubicBezTo>
                <a:cubicBezTo>
                  <a:pt x="120" y="2273"/>
                  <a:pt x="103" y="2307"/>
                  <a:pt x="86" y="2325"/>
                </a:cubicBezTo>
                <a:cubicBezTo>
                  <a:pt x="69" y="2325"/>
                  <a:pt x="52" y="2342"/>
                  <a:pt x="18" y="2342"/>
                </a:cubicBezTo>
                <a:cubicBezTo>
                  <a:pt x="1" y="2342"/>
                  <a:pt x="1" y="2376"/>
                  <a:pt x="18" y="2427"/>
                </a:cubicBezTo>
                <a:lnTo>
                  <a:pt x="9057" y="13841"/>
                </a:lnTo>
                <a:cubicBezTo>
                  <a:pt x="9057" y="13841"/>
                  <a:pt x="9074" y="13841"/>
                  <a:pt x="9091" y="13824"/>
                </a:cubicBezTo>
                <a:cubicBezTo>
                  <a:pt x="9074" y="13824"/>
                  <a:pt x="9074" y="13807"/>
                  <a:pt x="9057" y="13789"/>
                </a:cubicBezTo>
                <a:cubicBezTo>
                  <a:pt x="9039" y="13721"/>
                  <a:pt x="8988" y="13636"/>
                  <a:pt x="9005" y="13619"/>
                </a:cubicBezTo>
                <a:cubicBezTo>
                  <a:pt x="9022" y="13567"/>
                  <a:pt x="8954" y="13482"/>
                  <a:pt x="8971" y="13431"/>
                </a:cubicBezTo>
                <a:cubicBezTo>
                  <a:pt x="8976" y="13421"/>
                  <a:pt x="8981" y="13416"/>
                  <a:pt x="8986" y="13416"/>
                </a:cubicBezTo>
                <a:cubicBezTo>
                  <a:pt x="8998" y="13416"/>
                  <a:pt x="9010" y="13441"/>
                  <a:pt x="9022" y="13465"/>
                </a:cubicBezTo>
                <a:lnTo>
                  <a:pt x="9108" y="13516"/>
                </a:lnTo>
                <a:cubicBezTo>
                  <a:pt x="9142" y="13533"/>
                  <a:pt x="9176" y="13567"/>
                  <a:pt x="9210" y="13601"/>
                </a:cubicBezTo>
                <a:cubicBezTo>
                  <a:pt x="9244" y="13574"/>
                  <a:pt x="9287" y="13563"/>
                  <a:pt x="9335" y="13563"/>
                </a:cubicBezTo>
                <a:cubicBezTo>
                  <a:pt x="9408" y="13563"/>
                  <a:pt x="9494" y="13588"/>
                  <a:pt x="9586" y="13619"/>
                </a:cubicBezTo>
                <a:cubicBezTo>
                  <a:pt x="9655" y="13567"/>
                  <a:pt x="9723" y="13516"/>
                  <a:pt x="9774" y="13465"/>
                </a:cubicBezTo>
                <a:cubicBezTo>
                  <a:pt x="9757" y="13431"/>
                  <a:pt x="9723" y="13396"/>
                  <a:pt x="9672" y="13345"/>
                </a:cubicBezTo>
                <a:lnTo>
                  <a:pt x="9586" y="13243"/>
                </a:lnTo>
                <a:cubicBezTo>
                  <a:pt x="9586" y="13226"/>
                  <a:pt x="9552" y="13191"/>
                  <a:pt x="9518" y="13174"/>
                </a:cubicBezTo>
                <a:cubicBezTo>
                  <a:pt x="9457" y="13082"/>
                  <a:pt x="9436" y="13018"/>
                  <a:pt x="9482" y="13018"/>
                </a:cubicBezTo>
                <a:cubicBezTo>
                  <a:pt x="9488" y="13018"/>
                  <a:pt x="9494" y="13019"/>
                  <a:pt x="9501" y="13021"/>
                </a:cubicBezTo>
                <a:cubicBezTo>
                  <a:pt x="9569" y="13021"/>
                  <a:pt x="9637" y="13021"/>
                  <a:pt x="9723" y="13003"/>
                </a:cubicBezTo>
                <a:cubicBezTo>
                  <a:pt x="9740" y="13003"/>
                  <a:pt x="9757" y="12986"/>
                  <a:pt x="9757" y="12952"/>
                </a:cubicBezTo>
                <a:cubicBezTo>
                  <a:pt x="9757" y="12918"/>
                  <a:pt x="9770" y="12905"/>
                  <a:pt x="9795" y="12905"/>
                </a:cubicBezTo>
                <a:cubicBezTo>
                  <a:pt x="9821" y="12905"/>
                  <a:pt x="9860" y="12918"/>
                  <a:pt x="9911" y="12935"/>
                </a:cubicBezTo>
                <a:cubicBezTo>
                  <a:pt x="9954" y="12957"/>
                  <a:pt x="9988" y="12966"/>
                  <a:pt x="10013" y="12966"/>
                </a:cubicBezTo>
                <a:cubicBezTo>
                  <a:pt x="10047" y="12966"/>
                  <a:pt x="10065" y="12948"/>
                  <a:pt x="10065" y="12918"/>
                </a:cubicBezTo>
                <a:cubicBezTo>
                  <a:pt x="10082" y="12901"/>
                  <a:pt x="10082" y="12884"/>
                  <a:pt x="10065" y="12867"/>
                </a:cubicBezTo>
                <a:cubicBezTo>
                  <a:pt x="10065" y="12798"/>
                  <a:pt x="10099" y="12764"/>
                  <a:pt x="10167" y="12764"/>
                </a:cubicBezTo>
                <a:cubicBezTo>
                  <a:pt x="10201" y="12764"/>
                  <a:pt x="10201" y="12747"/>
                  <a:pt x="10218" y="12730"/>
                </a:cubicBezTo>
                <a:lnTo>
                  <a:pt x="10321" y="12781"/>
                </a:lnTo>
                <a:cubicBezTo>
                  <a:pt x="10321" y="12781"/>
                  <a:pt x="10304" y="12798"/>
                  <a:pt x="10321" y="12816"/>
                </a:cubicBezTo>
                <a:cubicBezTo>
                  <a:pt x="10321" y="12833"/>
                  <a:pt x="10338" y="12850"/>
                  <a:pt x="10355" y="12867"/>
                </a:cubicBezTo>
                <a:cubicBezTo>
                  <a:pt x="10372" y="12884"/>
                  <a:pt x="10389" y="12901"/>
                  <a:pt x="10423" y="12918"/>
                </a:cubicBezTo>
                <a:lnTo>
                  <a:pt x="10475" y="12918"/>
                </a:lnTo>
                <a:lnTo>
                  <a:pt x="10440" y="12833"/>
                </a:lnTo>
                <a:cubicBezTo>
                  <a:pt x="10492" y="12833"/>
                  <a:pt x="10440" y="12747"/>
                  <a:pt x="10406" y="12696"/>
                </a:cubicBezTo>
                <a:cubicBezTo>
                  <a:pt x="10372" y="12645"/>
                  <a:pt x="10406" y="12610"/>
                  <a:pt x="10287" y="12525"/>
                </a:cubicBezTo>
                <a:lnTo>
                  <a:pt x="10201" y="12474"/>
                </a:lnTo>
                <a:cubicBezTo>
                  <a:pt x="10184" y="12440"/>
                  <a:pt x="10201" y="12440"/>
                  <a:pt x="10235" y="12423"/>
                </a:cubicBezTo>
                <a:cubicBezTo>
                  <a:pt x="10338" y="12525"/>
                  <a:pt x="10475" y="12593"/>
                  <a:pt x="10611" y="12628"/>
                </a:cubicBezTo>
                <a:cubicBezTo>
                  <a:pt x="10628" y="12645"/>
                  <a:pt x="10646" y="12662"/>
                  <a:pt x="10663" y="12679"/>
                </a:cubicBezTo>
                <a:cubicBezTo>
                  <a:pt x="10663" y="12593"/>
                  <a:pt x="10731" y="12508"/>
                  <a:pt x="10833" y="12491"/>
                </a:cubicBezTo>
                <a:cubicBezTo>
                  <a:pt x="10816" y="12354"/>
                  <a:pt x="10868" y="12235"/>
                  <a:pt x="11004" y="12235"/>
                </a:cubicBezTo>
                <a:lnTo>
                  <a:pt x="11073" y="12235"/>
                </a:lnTo>
                <a:cubicBezTo>
                  <a:pt x="11124" y="12217"/>
                  <a:pt x="11158" y="12217"/>
                  <a:pt x="11209" y="12200"/>
                </a:cubicBezTo>
                <a:cubicBezTo>
                  <a:pt x="11192" y="12166"/>
                  <a:pt x="11158" y="12132"/>
                  <a:pt x="11124" y="12098"/>
                </a:cubicBezTo>
                <a:cubicBezTo>
                  <a:pt x="11107" y="12081"/>
                  <a:pt x="11090" y="12064"/>
                  <a:pt x="11073" y="12047"/>
                </a:cubicBezTo>
                <a:cubicBezTo>
                  <a:pt x="11107" y="11978"/>
                  <a:pt x="11141" y="11910"/>
                  <a:pt x="11124" y="11842"/>
                </a:cubicBezTo>
                <a:cubicBezTo>
                  <a:pt x="11124" y="11825"/>
                  <a:pt x="11124" y="11790"/>
                  <a:pt x="11124" y="11773"/>
                </a:cubicBezTo>
                <a:cubicBezTo>
                  <a:pt x="11192" y="11773"/>
                  <a:pt x="11244" y="11790"/>
                  <a:pt x="11312" y="11825"/>
                </a:cubicBezTo>
                <a:lnTo>
                  <a:pt x="11363" y="11825"/>
                </a:lnTo>
                <a:cubicBezTo>
                  <a:pt x="11395" y="11835"/>
                  <a:pt x="11440" y="11859"/>
                  <a:pt x="11462" y="11859"/>
                </a:cubicBezTo>
                <a:cubicBezTo>
                  <a:pt x="11474" y="11859"/>
                  <a:pt x="11479" y="11850"/>
                  <a:pt x="11466" y="11825"/>
                </a:cubicBezTo>
                <a:cubicBezTo>
                  <a:pt x="11449" y="11790"/>
                  <a:pt x="11449" y="11756"/>
                  <a:pt x="11431" y="11722"/>
                </a:cubicBezTo>
                <a:lnTo>
                  <a:pt x="11483" y="11722"/>
                </a:lnTo>
                <a:cubicBezTo>
                  <a:pt x="11551" y="11756"/>
                  <a:pt x="11585" y="11773"/>
                  <a:pt x="11619" y="11773"/>
                </a:cubicBezTo>
                <a:cubicBezTo>
                  <a:pt x="11654" y="11739"/>
                  <a:pt x="11705" y="11705"/>
                  <a:pt x="11756" y="11705"/>
                </a:cubicBezTo>
                <a:cubicBezTo>
                  <a:pt x="11790" y="11705"/>
                  <a:pt x="11773" y="11637"/>
                  <a:pt x="11722" y="11585"/>
                </a:cubicBezTo>
                <a:cubicBezTo>
                  <a:pt x="11706" y="11554"/>
                  <a:pt x="11705" y="11544"/>
                  <a:pt x="11713" y="11544"/>
                </a:cubicBezTo>
                <a:cubicBezTo>
                  <a:pt x="11722" y="11544"/>
                  <a:pt x="11745" y="11559"/>
                  <a:pt x="11773" y="11568"/>
                </a:cubicBezTo>
                <a:cubicBezTo>
                  <a:pt x="11807" y="11588"/>
                  <a:pt x="11830" y="11595"/>
                  <a:pt x="11845" y="11595"/>
                </a:cubicBezTo>
                <a:cubicBezTo>
                  <a:pt x="11869" y="11595"/>
                  <a:pt x="11876" y="11579"/>
                  <a:pt x="11876" y="11568"/>
                </a:cubicBezTo>
                <a:cubicBezTo>
                  <a:pt x="11876" y="11500"/>
                  <a:pt x="11859" y="11432"/>
                  <a:pt x="11859" y="11363"/>
                </a:cubicBezTo>
                <a:lnTo>
                  <a:pt x="11859" y="11363"/>
                </a:lnTo>
                <a:cubicBezTo>
                  <a:pt x="11884" y="11383"/>
                  <a:pt x="11908" y="11403"/>
                  <a:pt x="11928" y="11423"/>
                </a:cubicBezTo>
                <a:lnTo>
                  <a:pt x="11928" y="11423"/>
                </a:lnTo>
                <a:lnTo>
                  <a:pt x="2905" y="1"/>
                </a:lnTo>
                <a:close/>
              </a:path>
            </a:pathLst>
          </a:custGeom>
          <a:solidFill>
            <a:schemeClr val="accent3"/>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2" name="TextBox 5"/>
          <p:cNvSpPr txBox="1"/>
          <p:nvPr/>
        </p:nvSpPr>
        <p:spPr>
          <a:xfrm>
            <a:off x="630745" y="1534098"/>
            <a:ext cx="7589685" cy="3977639"/>
          </a:xfrm>
          <a:prstGeom prst="rect"/>
          <a:noFill/>
        </p:spPr>
        <p:txBody>
          <a:bodyPr rtlCol="0" wrap="square">
            <a:spAutoFit/>
          </a:bodyPr>
          <a:p>
            <a:pPr algn="l"/>
            <a:r>
              <a:rPr sz="1600" lang="en-US"/>
              <a:t>Secular authorities treated these rebellious religious movements simply as attempts to usurp power. The secular leaders left unchallenged the moral critique that the movements conveyed. In the early months of the Iranian revolution, for instance, some American scholars refused to accept it as genuine. They thought it was only an unfortunate interruption of the historical process that they believed had been leading Iran inexorably toward a Western-style liberal political system. In India, Indira Gandhi scoffed at the pretensions of the young Sikh leaders who challenged her authority, and she refused to take them seriously. Yet at the same time, within the general public in South Asia, Iran, and the Middle East many people began to accept as valid certain aspects of these movements’ moral critique. In some cases, they regarded the new religious activists as versions of the legendary Robin Hood – extra-legal though virtuous challengers to the political status quo.</a:t>
            </a:r>
          </a:p>
          <a:p>
            <a:pPr algn="l"/>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sp>
        <p:nvSpPr>
          <p:cNvPr id="1049195" name="TextBox 7"/>
          <p:cNvSpPr txBox="1"/>
          <p:nvPr/>
        </p:nvSpPr>
        <p:spPr>
          <a:xfrm>
            <a:off x="2136273" y="2033141"/>
            <a:ext cx="4871453" cy="1234440"/>
          </a:xfrm>
          <a:prstGeom prst="rect"/>
          <a:noFill/>
        </p:spPr>
        <p:txBody>
          <a:bodyPr rtlCol="0" wrap="square">
            <a:spAutoFit/>
          </a:bodyPr>
          <a:p>
            <a:pPr algn="l"/>
            <a:r>
              <a:rPr b="1" sz="3200" lang="en-US">
                <a:latin typeface="Amasis MT Pro Black" panose="02040A04050005020304" pitchFamily="18" charset="0"/>
              </a:rPr>
              <a:t>Internationalization of Religious Rebellion</a:t>
            </a:r>
          </a:p>
        </p:txBody>
      </p:sp>
      <p:pic>
        <p:nvPicPr>
          <p:cNvPr id="2097229"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942419" y="4131486"/>
            <a:ext cx="1012013" cy="101201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04960" fill="hold" id="6"/>
                                        <p:tgtEl>
                                          <p:spTgt spid="20972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29"/>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9196" name="TextBox 3"/>
          <p:cNvSpPr txBox="1"/>
          <p:nvPr/>
        </p:nvSpPr>
        <p:spPr>
          <a:xfrm>
            <a:off x="574842" y="335548"/>
            <a:ext cx="8382000" cy="4155440"/>
          </a:xfrm>
          <a:prstGeom prst="rect"/>
          <a:noFill/>
        </p:spPr>
        <p:txBody>
          <a:bodyPr rtlCol="0" wrap="square">
            <a:spAutoFit/>
          </a:bodyPr>
          <a:p>
            <a:pPr algn="l" indent="-285750" marL="285750">
              <a:buFont typeface="Arial" panose="020B0604020202020204" pitchFamily="34" charset="0"/>
              <a:buChar char="•"/>
            </a:pPr>
            <a:r>
              <a:rPr lang="en-US"/>
              <a:t>The next stage of the developing warfare between religious and secular politics was the internationalization of the conflict in the 1980s. This stage is best represented by the ad hoc international coalition of jihadi Muslim radicals that developed in the Afghan war. It is hard to underestimate the formative power of their experience, shared by thousands of volunteer soldiers in the Afghanistan struggle against the Soviet regime in the 1980s. In one central theatre of involvement, activists were brought together from throughout the Muslim world. The fighting force of mujahadin included erstwhile jihadi soldiers who came from Muslim countries from Pakistan to Northern Africa. It also included some of the Egyptian militants linked to Sadat’s assassination and Saudis who would later be identified with the al Qaeda movement of Osama bin Laden. Afghanistan became the crudecadefor creating the international Muslim political networks that would infuriate global politics for the next two decades.</a:t>
            </a:r>
          </a:p>
          <a:p>
            <a:pPr algn="l" indent="-285750" marL="285750">
              <a:buFont typeface="Arial" panose="020B0604020202020204" pitchFamily="34" charset="0"/>
              <a:buChar char="•"/>
            </a:pPr>
            <a:r>
              <a:rPr lang="en-US"/>
              <a:t>Early in the 1980s international developments also affected the Jewish religious politics of Israel, which in turn would help to spur the growth of Muslim movements in Israeli controlled Palestine and the adjacent region. The enormous victory of Israel in 1967 over its Arab neighbors had been a point of pride for the young nation of Israel, and it also helped to stimulate new thinking about a broader role for the nation both geographically and theologically (see Sprinzak, 1991).</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400">
        <p14:honeycomb/>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67" name=""/>
        <p:cNvGrpSpPr/>
        <p:nvPr/>
      </p:nvGrpSpPr>
      <p:grpSpPr>
        <a:xfrm>
          <a:off x="0" y="0"/>
          <a:ext cx="0" cy="0"/>
          <a:chOff x="0" y="0"/>
          <a:chExt cx="0" cy="0"/>
        </a:xfrm>
      </p:grpSpPr>
      <p:sp>
        <p:nvSpPr>
          <p:cNvPr id="1049197" name="TextBox 4"/>
          <p:cNvSpPr txBox="1"/>
          <p:nvPr/>
        </p:nvSpPr>
        <p:spPr>
          <a:xfrm>
            <a:off x="2180388" y="2093494"/>
            <a:ext cx="5586663" cy="1488440"/>
          </a:xfrm>
          <a:prstGeom prst="rect"/>
          <a:noFill/>
        </p:spPr>
        <p:txBody>
          <a:bodyPr rtlCol="0" wrap="square">
            <a:spAutoFit/>
          </a:bodyPr>
          <a:p>
            <a:pPr algn="l"/>
            <a:r>
              <a:rPr b="1" sz="4000" lang="en-US">
                <a:latin typeface="Amasis MT Pro Black" panose="02040A04050005020304" pitchFamily="18" charset="0"/>
              </a:rPr>
              <a:t>The invention of Global Enemies</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000">
        <p14:shred/>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sp>
        <p:nvSpPr>
          <p:cNvPr id="1049198" name="TextBox 3"/>
          <p:cNvSpPr txBox="1"/>
          <p:nvPr/>
        </p:nvSpPr>
        <p:spPr>
          <a:xfrm>
            <a:off x="441158" y="324981"/>
            <a:ext cx="7940842" cy="4409440"/>
          </a:xfrm>
          <a:prstGeom prst="rect"/>
          <a:noFill/>
        </p:spPr>
        <p:txBody>
          <a:bodyPr rtlCol="0" wrap="square">
            <a:spAutoFit/>
          </a:bodyPr>
          <a:p>
            <a:pPr algn="l" indent="-285750" marL="285750">
              <a:buFont typeface="Arial" panose="020B0604020202020204" pitchFamily="34" charset="0"/>
              <a:buChar char="•"/>
            </a:pPr>
            <a:r>
              <a:rPr lang="en-US"/>
              <a:t>The third stage in the gathering cold war between religious and secular politics was characterized by a growing anti-American and anti-European sentiment in the 1990s. In this stage, the target of the religious activists’ wrath shifted from local regimes to international centers of power</a:t>
            </a:r>
          </a:p>
          <a:p>
            <a:pPr algn="l" indent="-285750" marL="285750">
              <a:buFont typeface="Arial" panose="020B0604020202020204" pitchFamily="34" charset="0"/>
              <a:buChar char="•"/>
            </a:pPr>
            <a:r>
              <a:rPr lang="en-US"/>
              <a:t>The 1990s constituted a decade of social dissent linked with religious traditions of various kinds: Christianity, Judaism, and Buddhism as well as Islam of both Sunni and Shi’ite varieties. America was regarded as the fount of secularism and hence often the target. Many who attacked it were incensed by what they regarded as its economic, cultural and political oppression under the ‘new world order’ of a secular, America-dominated, postCold War globalized world</a:t>
            </a:r>
          </a:p>
          <a:p>
            <a:pPr algn="l" indent="-285750" marL="285750">
              <a:buFont typeface="Arial" panose="020B0604020202020204" pitchFamily="34" charset="0"/>
              <a:buChar char="•"/>
            </a:pPr>
            <a:r>
              <a:rPr lang="en-US"/>
              <a:t>There was also an indirect relationship between the end of the old Cold War and the rise of the new religious rebellions. The collapse of the global polarity between communism and capitalism meant that the West was the sole remaining superpower, but it also left the perception that superpowers were flawed bastions, and could crumble and fall. At the same time, America and Europe’s economic superiority was being challenged by the rise of the East Asian economy, and America’s moral authority was under question after Vietnam and the Watergate scandal</a:t>
            </a:r>
          </a:p>
        </p:txBody>
      </p:sp>
      <p:pic>
        <p:nvPicPr>
          <p:cNvPr id="2097204"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7927963" y="4280384"/>
            <a:ext cx="908074" cy="908074"/>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400">
        <p14:ripp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26119" fill="hold" id="6"/>
                                        <p:tgtEl>
                                          <p:spTgt spid="20972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9199" name="TextBox 1"/>
          <p:cNvSpPr txBox="1"/>
          <p:nvPr/>
        </p:nvSpPr>
        <p:spPr>
          <a:xfrm>
            <a:off x="3323387" y="2057082"/>
            <a:ext cx="3173663" cy="1488439"/>
          </a:xfrm>
          <a:prstGeom prst="rect"/>
          <a:noFill/>
        </p:spPr>
        <p:txBody>
          <a:bodyPr rtlCol="0" wrap="square">
            <a:spAutoFit/>
          </a:bodyPr>
          <a:p>
            <a:pPr algn="l"/>
            <a:r>
              <a:rPr b="1" sz="4000" lang="en-US">
                <a:latin typeface="Amasis MT Pro Black" panose="02040A04050005020304" pitchFamily="18" charset="0"/>
              </a:rPr>
              <a:t>GLOBAL WAR</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70" name=""/>
        <p:cNvGrpSpPr/>
        <p:nvPr/>
      </p:nvGrpSpPr>
      <p:grpSpPr>
        <a:xfrm>
          <a:off x="0" y="0"/>
          <a:ext cx="0" cy="0"/>
          <a:chOff x="0" y="0"/>
          <a:chExt cx="0" cy="0"/>
        </a:xfrm>
      </p:grpSpPr>
      <p:sp>
        <p:nvSpPr>
          <p:cNvPr id="1049200" name="TextBox 3"/>
          <p:cNvSpPr txBox="1"/>
          <p:nvPr/>
        </p:nvSpPr>
        <p:spPr>
          <a:xfrm>
            <a:off x="542757" y="963863"/>
            <a:ext cx="7598612" cy="4663439"/>
          </a:xfrm>
          <a:prstGeom prst="rect"/>
          <a:noFill/>
        </p:spPr>
        <p:txBody>
          <a:bodyPr rtlCol="0" wrap="square">
            <a:spAutoFit/>
          </a:bodyPr>
          <a:p>
            <a:pPr algn="l"/>
            <a:r>
              <a:rPr lang="en-US"/>
              <a:t>The first decade of the twenty-first century saw an increasing expansion in the scope of the imagined contestation between secular and religious forces, seen increasingly in a global frame of reference. The significant moment in this development was 11 September 2001. Though most of the 19 hijackers who boarded the four commercial airplanes involved in the attacks on the World Trade Center and the Pentagon on that fateful day were Saudis, the planning for the conspiracy was global. It involved scores of activists in multiple countries from Afghanistan to Germany to the United States. Moreover, the goals of the jihadi networks were increasingly transnational. Originally jihadi leaders like Khalid Shaikh Mohammad and bin Laden had been fixated on local issues – in bin Laden’s case, on Saudi Arabia. He was concerned especially about the role of the United States in propping up the Saudi family and, in his mind, America’s exploitation of the oil resources of the country. He then adopted a broader critique of Middle Eastern politics, following the general jihadi perspective of Maulana Maududi, Sayyid Qutb and other Muslim political thinkers who rejected all forms of Western political and social influence in the region. Increasingly the goal of bin Laden’s and the other jihadi activists was not just to get American influence out of Saudi Arabia but out of the whole Muslim world. This meant a confrontation of global proportions on multiple fronts.</a:t>
            </a:r>
          </a:p>
          <a:p>
            <a:pPr algn="l"/>
            <a:endParaRPr lang="en-US"/>
          </a:p>
        </p:txBody>
      </p:sp>
      <p:pic>
        <p:nvPicPr>
          <p:cNvPr id="2097205"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7807423" y="4118651"/>
            <a:ext cx="1024849" cy="102484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400">
        <p14:honeycomb/>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13266" fill="hold" id="6"/>
                                        <p:tgtEl>
                                          <p:spTgt spid="209720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9224" name=""/>
          <p:cNvSpPr>
            <a:spLocks noGrp="1"/>
          </p:cNvSpPr>
          <p:nvPr>
            <p:ph type="title"/>
          </p:nvPr>
        </p:nvSpPr>
        <p:spPr/>
        <p:txBody>
          <a:bodyPr/>
          <a:p>
            <a:r>
              <a:rPr b="1" sz="1800" lang="en-US">
                <a:solidFill>
                  <a:srgbClr val="36363D"/>
                </a:solidFill>
              </a:rPr>
              <a:t>RELIGIOUS</a:t>
            </a:r>
            <a:r>
              <a:rPr b="1" sz="1800" lang="en-US">
                <a:solidFill>
                  <a:srgbClr val="36363D"/>
                </a:solidFill>
              </a:rPr>
              <a:t> </a:t>
            </a:r>
            <a:r>
              <a:rPr b="1" sz="1800" lang="en-US">
                <a:solidFill>
                  <a:srgbClr val="36363D"/>
                </a:solidFill>
              </a:rPr>
              <a:t>D</a:t>
            </a:r>
            <a:r>
              <a:rPr b="1" sz="1800" lang="en-US">
                <a:solidFill>
                  <a:srgbClr val="36363D"/>
                </a:solidFill>
              </a:rPr>
              <a:t>I</a:t>
            </a:r>
            <a:r>
              <a:rPr b="1" sz="1800" lang="en-US">
                <a:solidFill>
                  <a:srgbClr val="36363D"/>
                </a:solidFill>
              </a:rPr>
              <a:t>M</a:t>
            </a:r>
            <a:r>
              <a:rPr b="1" sz="1800" lang="en-US">
                <a:solidFill>
                  <a:srgbClr val="36363D"/>
                </a:solidFill>
              </a:rPr>
              <a:t>E</a:t>
            </a:r>
            <a:r>
              <a:rPr b="1" sz="1800" lang="en-US">
                <a:solidFill>
                  <a:srgbClr val="36363D"/>
                </a:solidFill>
              </a:rPr>
              <a:t>N</a:t>
            </a:r>
            <a:r>
              <a:rPr b="1" sz="1800" lang="en-US">
                <a:solidFill>
                  <a:srgbClr val="36363D"/>
                </a:solidFill>
              </a:rPr>
              <a:t>SIONS</a:t>
            </a:r>
            <a:r>
              <a:rPr b="1" sz="1800" lang="en-US">
                <a:solidFill>
                  <a:srgbClr val="36363D"/>
                </a:solidFill>
              </a:rPr>
              <a:t> </a:t>
            </a:r>
            <a:r>
              <a:rPr b="1" sz="1800" lang="en-US">
                <a:solidFill>
                  <a:srgbClr val="36363D"/>
                </a:solidFill>
              </a:rPr>
              <a:t>P</a:t>
            </a:r>
            <a:r>
              <a:rPr b="1" sz="1800" lang="en-US">
                <a:solidFill>
                  <a:srgbClr val="36363D"/>
                </a:solidFill>
              </a:rPr>
              <a:t>O</a:t>
            </a:r>
            <a:r>
              <a:rPr b="1" sz="1800" lang="en-US">
                <a:solidFill>
                  <a:srgbClr val="36363D"/>
                </a:solidFill>
              </a:rPr>
              <a:t>S</a:t>
            </a:r>
            <a:r>
              <a:rPr b="1" sz="1800" lang="en-US">
                <a:solidFill>
                  <a:srgbClr val="36363D"/>
                </a:solidFill>
              </a:rPr>
              <a:t>T</a:t>
            </a:r>
            <a:r>
              <a:rPr b="1" sz="1800" lang="en-US">
                <a:solidFill>
                  <a:srgbClr val="36363D"/>
                </a:solidFill>
              </a:rPr>
              <a:t> </a:t>
            </a:r>
            <a:r>
              <a:rPr b="1" sz="1800" lang="en-US">
                <a:solidFill>
                  <a:srgbClr val="36363D"/>
                </a:solidFill>
              </a:rPr>
              <a:t>A</a:t>
            </a:r>
            <a:r>
              <a:rPr b="1" sz="1800" lang="en-US">
                <a:solidFill>
                  <a:srgbClr val="36363D"/>
                </a:solidFill>
              </a:rPr>
              <a:t>R</a:t>
            </a:r>
            <a:r>
              <a:rPr b="1" sz="1800" lang="en-US">
                <a:solidFill>
                  <a:srgbClr val="36363D"/>
                </a:solidFill>
              </a:rPr>
              <a:t>A</a:t>
            </a:r>
            <a:r>
              <a:rPr b="1" sz="1800" lang="en-US">
                <a:solidFill>
                  <a:srgbClr val="36363D"/>
                </a:solidFill>
              </a:rPr>
              <a:t>B</a:t>
            </a:r>
            <a:r>
              <a:rPr b="1" sz="1800" lang="en-US">
                <a:solidFill>
                  <a:srgbClr val="36363D"/>
                </a:solidFill>
              </a:rPr>
              <a:t> </a:t>
            </a:r>
            <a:r>
              <a:rPr b="1" sz="1800" lang="en-US">
                <a:solidFill>
                  <a:srgbClr val="36363D"/>
                </a:solidFill>
              </a:rPr>
              <a:t>S</a:t>
            </a:r>
            <a:r>
              <a:rPr b="1" sz="1800" lang="en-US">
                <a:solidFill>
                  <a:srgbClr val="36363D"/>
                </a:solidFill>
              </a:rPr>
              <a:t>P</a:t>
            </a:r>
            <a:r>
              <a:rPr b="1" sz="1800" lang="en-US">
                <a:solidFill>
                  <a:srgbClr val="36363D"/>
                </a:solidFill>
              </a:rPr>
              <a:t>R</a:t>
            </a:r>
            <a:r>
              <a:rPr b="1" sz="1800" lang="en-US">
                <a:solidFill>
                  <a:srgbClr val="36363D"/>
                </a:solidFill>
              </a:rPr>
              <a:t>I</a:t>
            </a:r>
            <a:r>
              <a:rPr b="1" sz="1800" lang="en-US">
                <a:solidFill>
                  <a:srgbClr val="36363D"/>
                </a:solidFill>
              </a:rPr>
              <a:t>N</a:t>
            </a:r>
            <a:r>
              <a:rPr b="1" sz="1800" lang="en-US">
                <a:solidFill>
                  <a:srgbClr val="36363D"/>
                </a:solidFill>
              </a:rPr>
              <a:t>G</a:t>
            </a:r>
            <a:r>
              <a:rPr b="1" sz="1800" lang="en-US">
                <a:solidFill>
                  <a:srgbClr val="36363D"/>
                </a:solidFill>
              </a:rPr>
              <a:t> </a:t>
            </a:r>
            <a:endParaRPr sz="1800" lang="en-US"/>
          </a:p>
        </p:txBody>
      </p:sp>
      <p:sp>
        <p:nvSpPr>
          <p:cNvPr id="1049225" name=""/>
          <p:cNvSpPr txBox="1"/>
          <p:nvPr/>
        </p:nvSpPr>
        <p:spPr>
          <a:xfrm>
            <a:off x="0" y="1293934"/>
            <a:ext cx="7884781" cy="3088640"/>
          </a:xfrm>
          <a:prstGeom prst="rect"/>
        </p:spPr>
        <p:txBody>
          <a:bodyPr rtlCol="0" wrap="square">
            <a:spAutoFit/>
          </a:bodyPr>
          <a:p>
            <a:pPr indent="-457200" marL="461963">
              <a:buFont typeface="Arial"/>
              <a:buChar char="•"/>
            </a:pPr>
            <a:r>
              <a:rPr sz="1600" lang="en-US">
                <a:solidFill>
                  <a:srgbClr val="000000"/>
                </a:solidFill>
              </a:rPr>
              <a:t>Religion provides a sense of empowerment and this often relates to violence. Understanding the role of religion might explain modern acts of terrorism and religion violence.</a:t>
            </a:r>
            <a:endParaRPr sz="2800" lang="en-US">
              <a:solidFill>
                <a:srgbClr val="000000"/>
              </a:solidFill>
            </a:endParaRPr>
          </a:p>
          <a:p>
            <a:pPr indent="-457200" marL="461963">
              <a:buFont typeface="Arial"/>
              <a:buChar char="•"/>
            </a:pPr>
            <a:r>
              <a:rPr sz="1600" lang="en-US">
                <a:solidFill>
                  <a:srgbClr val="000000"/>
                </a:solidFill>
              </a:rPr>
              <a:t>The nature of islam is to defend dignity  and honor. That is why dying because of suicide booming is better for them  than to live everyday in humiliation. Dying this way make them feel dignified. Religion and violence is viewed as antidote for humiliation.ght</a:t>
            </a:r>
            <a:endParaRPr sz="2800" lang="en-US">
              <a:solidFill>
                <a:srgbClr val="000000"/>
              </a:solidFill>
            </a:endParaRPr>
          </a:p>
          <a:p>
            <a:pPr indent="-457200" marL="461963">
              <a:buFont typeface="Arial"/>
              <a:buChar char="•"/>
            </a:pPr>
            <a:r>
              <a:rPr sz="1600" lang="en-US">
                <a:solidFill>
                  <a:srgbClr val="000000"/>
                </a:solidFill>
              </a:rPr>
              <a:t>symbolic religious movements which are violent are taken just for the issue to be taken by the government seriously. Nakamura,1996)gion</a:t>
            </a:r>
            <a:endParaRPr sz="2800" lang="en-US">
              <a:solidFill>
                <a:srgbClr val="000000"/>
              </a:solidFill>
            </a:endParaRPr>
          </a:p>
          <a:p>
            <a:pPr indent="-457200" marL="461963">
              <a:buFont typeface="Arial"/>
              <a:buChar char="•"/>
            </a:pPr>
            <a:endParaRPr sz="2800" lang="en-US">
              <a:solidFill>
                <a:srgbClr val="000000"/>
              </a:solidFill>
            </a:endParaRPr>
          </a:p>
        </p:txBody>
      </p:sp>
      <p:pic>
        <p:nvPicPr>
          <p:cNvPr id="2097207" name=""/>
          <p:cNvPicPr>
            <a:picLocks/>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tretch>
            <a:fillRect/>
          </a:stretch>
        </p:blipFill>
        <p:spPr>
          <a:xfrm rot="0">
            <a:off x="235279" y="3915417"/>
            <a:ext cx="1096431" cy="109643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259136" fill="hold" id="6"/>
                                        <p:tgtEl>
                                          <p:spTgt spid="209720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207"/>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9239" name=""/>
          <p:cNvSpPr txBox="1"/>
          <p:nvPr/>
        </p:nvSpPr>
        <p:spPr>
          <a:xfrm rot="21600000">
            <a:off x="176977" y="570229"/>
            <a:ext cx="8339778" cy="4003040"/>
          </a:xfrm>
          <a:prstGeom prst="rect"/>
        </p:spPr>
        <p:txBody>
          <a:bodyPr rtlCol="0" wrap="square">
            <a:spAutoFit/>
          </a:bodyPr>
          <a:p>
            <a:pPr indent="-342900" marL="347663">
              <a:buFont typeface="Arial"/>
              <a:buChar char="•"/>
            </a:pPr>
            <a:r>
              <a:rPr sz="2000" lang="en-US">
                <a:solidFill>
                  <a:srgbClr val="000000"/>
                </a:solidFill>
              </a:rPr>
              <a:t>According to jurgensmeyer( 2013), symbolic empowerment doest not mean that the empowerment is not real. A sense of power has a great impact on community and even to themselves. But violence is only empowering in a different way as it it done for a great cause in ordinary military terms.</a:t>
            </a:r>
            <a:endParaRPr sz="2000" lang="en-US">
              <a:solidFill>
                <a:srgbClr val="000000"/>
              </a:solidFill>
            </a:endParaRPr>
          </a:p>
          <a:p>
            <a:pPr indent="-342900" marL="347663">
              <a:buFont typeface="Arial"/>
              <a:buChar char="•"/>
            </a:pPr>
            <a:r>
              <a:rPr sz="2000" lang="en-US">
                <a:solidFill>
                  <a:srgbClr val="000000"/>
                </a:solidFill>
              </a:rPr>
              <a:t>The point of committing religious violence is for a greater reason which is to produce graphic and easily understandable object lesson. It is analyzed as any other symbol or sacred drama.</a:t>
            </a:r>
            <a:endParaRPr sz="2000" lang="en-US">
              <a:solidFill>
                <a:srgbClr val="000000"/>
              </a:solidFill>
            </a:endParaRPr>
          </a:p>
          <a:p>
            <a:pPr indent="-342900" marL="347663">
              <a:buFont typeface="Arial"/>
              <a:buChar char="•"/>
            </a:pPr>
            <a:r>
              <a:rPr sz="2000" lang="en-US">
                <a:solidFill>
                  <a:srgbClr val="000000"/>
                </a:solidFill>
              </a:rPr>
              <a:t>Religious violence is both about violence and religion. It is a religion because that it is a calling for them to a violent attack and to give meaning to their life.lesson.</a:t>
            </a:r>
            <a:endParaRPr sz="2000" lang="en-US">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sp>
        <p:nvSpPr>
          <p:cNvPr id="1049240" name="TextBox 1"/>
          <p:cNvSpPr txBox="1"/>
          <p:nvPr/>
        </p:nvSpPr>
        <p:spPr>
          <a:xfrm>
            <a:off x="2316747" y="1933973"/>
            <a:ext cx="4965032" cy="1234440"/>
          </a:xfrm>
          <a:prstGeom prst="rect"/>
          <a:noFill/>
        </p:spPr>
        <p:txBody>
          <a:bodyPr rtlCol="0" wrap="square">
            <a:spAutoFit/>
          </a:bodyPr>
          <a:p>
            <a:pPr algn="l"/>
            <a:r>
              <a:rPr b="1" sz="3200" lang="en-US">
                <a:latin typeface="Amasis MT Pro Black" panose="02040A04050005020304" pitchFamily="18" charset="0"/>
              </a:rPr>
              <a:t>Religious Resurgence in an Era of Globalization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1" name="Shape 1005"/>
        <p:cNvGrpSpPr/>
        <p:nvPr/>
      </p:nvGrpSpPr>
      <p:grpSpPr>
        <a:xfrm>
          <a:off x="0" y="0"/>
          <a:ext cx="0" cy="0"/>
          <a:chOff x="0" y="0"/>
          <a:chExt cx="0" cy="0"/>
        </a:xfrm>
      </p:grpSpPr>
      <p:sp>
        <p:nvSpPr>
          <p:cNvPr id="1048753" name="Google Shape;1006;p49"/>
          <p:cNvSpPr/>
          <p:nvPr/>
        </p:nvSpPr>
        <p:spPr>
          <a:xfrm rot="-243456" flipH="1">
            <a:off x="316618" y="1004169"/>
            <a:ext cx="4216524" cy="3203017"/>
          </a:xfrm>
          <a:custGeom>
            <a:avLst/>
            <a:ahLst/>
            <a:rect l="l" t="t" r="r" b="b"/>
            <a:pathLst>
              <a:path w="43844" h="29834" extrusionOk="0">
                <a:moveTo>
                  <a:pt x="41668" y="12451"/>
                </a:moveTo>
                <a:cubicBezTo>
                  <a:pt x="41665" y="12451"/>
                  <a:pt x="41661" y="12452"/>
                  <a:pt x="41656" y="12457"/>
                </a:cubicBezTo>
                <a:cubicBezTo>
                  <a:pt x="41661" y="12480"/>
                  <a:pt x="41665" y="12503"/>
                  <a:pt x="41669" y="12526"/>
                </a:cubicBezTo>
                <a:lnTo>
                  <a:pt x="41669" y="12526"/>
                </a:lnTo>
                <a:cubicBezTo>
                  <a:pt x="41699" y="12521"/>
                  <a:pt x="41691" y="12451"/>
                  <a:pt x="41668" y="12451"/>
                </a:cubicBezTo>
                <a:close/>
                <a:moveTo>
                  <a:pt x="310" y="14449"/>
                </a:moveTo>
                <a:cubicBezTo>
                  <a:pt x="315" y="14449"/>
                  <a:pt x="320" y="14451"/>
                  <a:pt x="325" y="14456"/>
                </a:cubicBezTo>
                <a:lnTo>
                  <a:pt x="325" y="14815"/>
                </a:lnTo>
                <a:cubicBezTo>
                  <a:pt x="325" y="14798"/>
                  <a:pt x="291" y="14712"/>
                  <a:pt x="274" y="14473"/>
                </a:cubicBezTo>
                <a:cubicBezTo>
                  <a:pt x="286" y="14461"/>
                  <a:pt x="298" y="14449"/>
                  <a:pt x="310" y="14449"/>
                </a:cubicBezTo>
                <a:close/>
                <a:moveTo>
                  <a:pt x="222" y="16528"/>
                </a:moveTo>
                <a:cubicBezTo>
                  <a:pt x="182" y="16550"/>
                  <a:pt x="169" y="16627"/>
                  <a:pt x="211" y="16627"/>
                </a:cubicBezTo>
                <a:cubicBezTo>
                  <a:pt x="215" y="16627"/>
                  <a:pt x="218" y="16627"/>
                  <a:pt x="222" y="16626"/>
                </a:cubicBezTo>
                <a:cubicBezTo>
                  <a:pt x="222" y="16593"/>
                  <a:pt x="222" y="16560"/>
                  <a:pt x="222" y="16528"/>
                </a:cubicBezTo>
                <a:close/>
                <a:moveTo>
                  <a:pt x="43142" y="21770"/>
                </a:moveTo>
                <a:lnTo>
                  <a:pt x="43142" y="21770"/>
                </a:lnTo>
                <a:cubicBezTo>
                  <a:pt x="43143" y="21775"/>
                  <a:pt x="43143" y="21780"/>
                  <a:pt x="43143" y="21786"/>
                </a:cubicBezTo>
                <a:cubicBezTo>
                  <a:pt x="43143" y="21780"/>
                  <a:pt x="43143" y="21775"/>
                  <a:pt x="43142" y="21770"/>
                </a:cubicBezTo>
                <a:close/>
                <a:moveTo>
                  <a:pt x="923" y="25237"/>
                </a:moveTo>
                <a:cubicBezTo>
                  <a:pt x="923" y="25374"/>
                  <a:pt x="940" y="25528"/>
                  <a:pt x="940" y="25664"/>
                </a:cubicBezTo>
                <a:cubicBezTo>
                  <a:pt x="906" y="25579"/>
                  <a:pt x="889" y="25476"/>
                  <a:pt x="872" y="25391"/>
                </a:cubicBezTo>
                <a:lnTo>
                  <a:pt x="923" y="25237"/>
                </a:lnTo>
                <a:close/>
                <a:moveTo>
                  <a:pt x="43432" y="27146"/>
                </a:moveTo>
                <a:lnTo>
                  <a:pt x="43432" y="27146"/>
                </a:lnTo>
                <a:cubicBezTo>
                  <a:pt x="43398" y="27147"/>
                  <a:pt x="43358" y="27149"/>
                  <a:pt x="43314" y="27151"/>
                </a:cubicBezTo>
                <a:cubicBezTo>
                  <a:pt x="43352" y="27151"/>
                  <a:pt x="43392" y="27149"/>
                  <a:pt x="43432" y="27146"/>
                </a:cubicBezTo>
                <a:close/>
                <a:moveTo>
                  <a:pt x="26706" y="27813"/>
                </a:moveTo>
                <a:cubicBezTo>
                  <a:pt x="26721" y="27813"/>
                  <a:pt x="26738" y="27814"/>
                  <a:pt x="26757" y="27817"/>
                </a:cubicBezTo>
                <a:cubicBezTo>
                  <a:pt x="26706" y="27817"/>
                  <a:pt x="26928" y="27851"/>
                  <a:pt x="27082" y="27886"/>
                </a:cubicBezTo>
                <a:lnTo>
                  <a:pt x="26655" y="27851"/>
                </a:lnTo>
                <a:cubicBezTo>
                  <a:pt x="26627" y="27838"/>
                  <a:pt x="26644" y="27813"/>
                  <a:pt x="26706" y="27813"/>
                </a:cubicBezTo>
                <a:close/>
                <a:moveTo>
                  <a:pt x="38359" y="1"/>
                </a:moveTo>
                <a:cubicBezTo>
                  <a:pt x="36479" y="69"/>
                  <a:pt x="34668" y="718"/>
                  <a:pt x="32754" y="770"/>
                </a:cubicBezTo>
                <a:cubicBezTo>
                  <a:pt x="32840" y="753"/>
                  <a:pt x="32891" y="718"/>
                  <a:pt x="32960" y="684"/>
                </a:cubicBezTo>
                <a:cubicBezTo>
                  <a:pt x="31541" y="513"/>
                  <a:pt x="30072" y="155"/>
                  <a:pt x="28637" y="155"/>
                </a:cubicBezTo>
                <a:cubicBezTo>
                  <a:pt x="28722" y="120"/>
                  <a:pt x="28790" y="120"/>
                  <a:pt x="28876" y="120"/>
                </a:cubicBezTo>
                <a:cubicBezTo>
                  <a:pt x="28773" y="86"/>
                  <a:pt x="28671" y="69"/>
                  <a:pt x="28568" y="69"/>
                </a:cubicBezTo>
                <a:lnTo>
                  <a:pt x="28175" y="69"/>
                </a:lnTo>
                <a:cubicBezTo>
                  <a:pt x="28022" y="69"/>
                  <a:pt x="27868" y="103"/>
                  <a:pt x="27731" y="155"/>
                </a:cubicBezTo>
                <a:cubicBezTo>
                  <a:pt x="27700" y="157"/>
                  <a:pt x="27676" y="158"/>
                  <a:pt x="27658" y="158"/>
                </a:cubicBezTo>
                <a:cubicBezTo>
                  <a:pt x="27546" y="158"/>
                  <a:pt x="27644" y="118"/>
                  <a:pt x="27526" y="103"/>
                </a:cubicBezTo>
                <a:cubicBezTo>
                  <a:pt x="27502" y="101"/>
                  <a:pt x="27477" y="100"/>
                  <a:pt x="27452" y="100"/>
                </a:cubicBezTo>
                <a:cubicBezTo>
                  <a:pt x="27188" y="100"/>
                  <a:pt x="26855" y="231"/>
                  <a:pt x="26671" y="231"/>
                </a:cubicBezTo>
                <a:cubicBezTo>
                  <a:pt x="26645" y="231"/>
                  <a:pt x="26623" y="229"/>
                  <a:pt x="26603" y="223"/>
                </a:cubicBezTo>
                <a:cubicBezTo>
                  <a:pt x="26586" y="223"/>
                  <a:pt x="26638" y="206"/>
                  <a:pt x="26689" y="189"/>
                </a:cubicBezTo>
                <a:lnTo>
                  <a:pt x="26689" y="189"/>
                </a:lnTo>
                <a:cubicBezTo>
                  <a:pt x="25630" y="445"/>
                  <a:pt x="24553" y="599"/>
                  <a:pt x="23460" y="650"/>
                </a:cubicBezTo>
                <a:cubicBezTo>
                  <a:pt x="22863" y="650"/>
                  <a:pt x="22276" y="578"/>
                  <a:pt x="21684" y="578"/>
                </a:cubicBezTo>
                <a:cubicBezTo>
                  <a:pt x="21462" y="578"/>
                  <a:pt x="21240" y="588"/>
                  <a:pt x="21016" y="616"/>
                </a:cubicBezTo>
                <a:cubicBezTo>
                  <a:pt x="19860" y="761"/>
                  <a:pt x="18532" y="1443"/>
                  <a:pt x="17303" y="1443"/>
                </a:cubicBezTo>
                <a:cubicBezTo>
                  <a:pt x="17079" y="1443"/>
                  <a:pt x="16858" y="1420"/>
                  <a:pt x="16642" y="1368"/>
                </a:cubicBezTo>
                <a:lnTo>
                  <a:pt x="15395" y="1299"/>
                </a:lnTo>
                <a:cubicBezTo>
                  <a:pt x="15004" y="1299"/>
                  <a:pt x="12776" y="1384"/>
                  <a:pt x="12764" y="1485"/>
                </a:cubicBezTo>
                <a:lnTo>
                  <a:pt x="12764" y="1485"/>
                </a:lnTo>
                <a:cubicBezTo>
                  <a:pt x="12762" y="1454"/>
                  <a:pt x="12729" y="1443"/>
                  <a:pt x="12695" y="1443"/>
                </a:cubicBezTo>
                <a:cubicBezTo>
                  <a:pt x="12676" y="1443"/>
                  <a:pt x="12657" y="1447"/>
                  <a:pt x="12644" y="1453"/>
                </a:cubicBezTo>
                <a:cubicBezTo>
                  <a:pt x="12593" y="1453"/>
                  <a:pt x="12541" y="1487"/>
                  <a:pt x="12490" y="1487"/>
                </a:cubicBezTo>
                <a:lnTo>
                  <a:pt x="12712" y="1504"/>
                </a:lnTo>
                <a:cubicBezTo>
                  <a:pt x="12490" y="1624"/>
                  <a:pt x="12251" y="1692"/>
                  <a:pt x="11995" y="1727"/>
                </a:cubicBezTo>
                <a:cubicBezTo>
                  <a:pt x="11662" y="1688"/>
                  <a:pt x="11328" y="1671"/>
                  <a:pt x="10994" y="1671"/>
                </a:cubicBezTo>
                <a:cubicBezTo>
                  <a:pt x="9116" y="1671"/>
                  <a:pt x="7227" y="2216"/>
                  <a:pt x="5399" y="2564"/>
                </a:cubicBezTo>
                <a:cubicBezTo>
                  <a:pt x="5416" y="2581"/>
                  <a:pt x="5450" y="2581"/>
                  <a:pt x="5484" y="2614"/>
                </a:cubicBezTo>
                <a:lnTo>
                  <a:pt x="5484" y="2614"/>
                </a:lnTo>
                <a:cubicBezTo>
                  <a:pt x="5478" y="2610"/>
                  <a:pt x="5460" y="2608"/>
                  <a:pt x="5432" y="2608"/>
                </a:cubicBezTo>
                <a:cubicBezTo>
                  <a:pt x="5044" y="2608"/>
                  <a:pt x="2680" y="2978"/>
                  <a:pt x="2426" y="3025"/>
                </a:cubicBezTo>
                <a:cubicBezTo>
                  <a:pt x="1470" y="3196"/>
                  <a:pt x="752" y="3674"/>
                  <a:pt x="581" y="4700"/>
                </a:cubicBezTo>
                <a:lnTo>
                  <a:pt x="410" y="5332"/>
                </a:lnTo>
                <a:cubicBezTo>
                  <a:pt x="393" y="5998"/>
                  <a:pt x="376" y="6682"/>
                  <a:pt x="325" y="7348"/>
                </a:cubicBezTo>
                <a:cubicBezTo>
                  <a:pt x="342" y="7348"/>
                  <a:pt x="342" y="7280"/>
                  <a:pt x="359" y="7263"/>
                </a:cubicBezTo>
                <a:lnTo>
                  <a:pt x="359" y="7263"/>
                </a:lnTo>
                <a:cubicBezTo>
                  <a:pt x="359" y="7621"/>
                  <a:pt x="328" y="7980"/>
                  <a:pt x="266" y="8324"/>
                </a:cubicBezTo>
                <a:lnTo>
                  <a:pt x="266" y="8324"/>
                </a:lnTo>
                <a:cubicBezTo>
                  <a:pt x="261" y="8321"/>
                  <a:pt x="256" y="8319"/>
                  <a:pt x="251" y="8319"/>
                </a:cubicBezTo>
                <a:cubicBezTo>
                  <a:pt x="247" y="8319"/>
                  <a:pt x="243" y="8320"/>
                  <a:pt x="239" y="8322"/>
                </a:cubicBezTo>
                <a:cubicBezTo>
                  <a:pt x="205" y="8322"/>
                  <a:pt x="205" y="8373"/>
                  <a:pt x="205" y="8424"/>
                </a:cubicBezTo>
                <a:cubicBezTo>
                  <a:pt x="205" y="9176"/>
                  <a:pt x="205" y="9928"/>
                  <a:pt x="222" y="10680"/>
                </a:cubicBezTo>
                <a:lnTo>
                  <a:pt x="188" y="10560"/>
                </a:lnTo>
                <a:cubicBezTo>
                  <a:pt x="154" y="10953"/>
                  <a:pt x="154" y="11602"/>
                  <a:pt x="137" y="12030"/>
                </a:cubicBezTo>
                <a:cubicBezTo>
                  <a:pt x="164" y="12124"/>
                  <a:pt x="159" y="12293"/>
                  <a:pt x="181" y="12293"/>
                </a:cubicBezTo>
                <a:cubicBezTo>
                  <a:pt x="187" y="12293"/>
                  <a:pt x="194" y="12281"/>
                  <a:pt x="205" y="12252"/>
                </a:cubicBezTo>
                <a:lnTo>
                  <a:pt x="205" y="12252"/>
                </a:lnTo>
                <a:cubicBezTo>
                  <a:pt x="0" y="12850"/>
                  <a:pt x="171" y="13670"/>
                  <a:pt x="205" y="14302"/>
                </a:cubicBezTo>
                <a:cubicBezTo>
                  <a:pt x="238" y="15038"/>
                  <a:pt x="224" y="15790"/>
                  <a:pt x="222" y="16528"/>
                </a:cubicBezTo>
                <a:lnTo>
                  <a:pt x="222" y="16528"/>
                </a:lnTo>
                <a:cubicBezTo>
                  <a:pt x="229" y="16524"/>
                  <a:pt x="237" y="16522"/>
                  <a:pt x="245" y="16522"/>
                </a:cubicBezTo>
                <a:cubicBezTo>
                  <a:pt x="249" y="16522"/>
                  <a:pt x="252" y="16522"/>
                  <a:pt x="256" y="16523"/>
                </a:cubicBezTo>
                <a:cubicBezTo>
                  <a:pt x="308" y="16557"/>
                  <a:pt x="325" y="16626"/>
                  <a:pt x="342" y="16694"/>
                </a:cubicBezTo>
                <a:lnTo>
                  <a:pt x="462" y="19548"/>
                </a:lnTo>
                <a:lnTo>
                  <a:pt x="427" y="19155"/>
                </a:lnTo>
                <a:lnTo>
                  <a:pt x="427" y="19155"/>
                </a:lnTo>
                <a:cubicBezTo>
                  <a:pt x="309" y="20032"/>
                  <a:pt x="358" y="20926"/>
                  <a:pt x="557" y="21788"/>
                </a:cubicBezTo>
                <a:lnTo>
                  <a:pt x="557" y="21788"/>
                </a:lnTo>
                <a:cubicBezTo>
                  <a:pt x="542" y="21796"/>
                  <a:pt x="530" y="21825"/>
                  <a:pt x="530" y="21854"/>
                </a:cubicBezTo>
                <a:cubicBezTo>
                  <a:pt x="598" y="24520"/>
                  <a:pt x="837" y="27185"/>
                  <a:pt x="1196" y="29833"/>
                </a:cubicBezTo>
                <a:lnTo>
                  <a:pt x="3691" y="29560"/>
                </a:lnTo>
                <a:cubicBezTo>
                  <a:pt x="5519" y="29287"/>
                  <a:pt x="7364" y="28996"/>
                  <a:pt x="9227" y="28979"/>
                </a:cubicBezTo>
                <a:lnTo>
                  <a:pt x="10320" y="28979"/>
                </a:lnTo>
                <a:cubicBezTo>
                  <a:pt x="10730" y="28979"/>
                  <a:pt x="11123" y="28979"/>
                  <a:pt x="11516" y="28996"/>
                </a:cubicBezTo>
                <a:cubicBezTo>
                  <a:pt x="11928" y="29020"/>
                  <a:pt x="12337" y="29032"/>
                  <a:pt x="12746" y="29032"/>
                </a:cubicBezTo>
                <a:cubicBezTo>
                  <a:pt x="13491" y="29032"/>
                  <a:pt x="14235" y="28994"/>
                  <a:pt x="14985" y="28928"/>
                </a:cubicBezTo>
                <a:cubicBezTo>
                  <a:pt x="16078" y="28825"/>
                  <a:pt x="17155" y="28723"/>
                  <a:pt x="18248" y="28552"/>
                </a:cubicBezTo>
                <a:lnTo>
                  <a:pt x="20931" y="28091"/>
                </a:lnTo>
                <a:cubicBezTo>
                  <a:pt x="21751" y="27937"/>
                  <a:pt x="22571" y="27834"/>
                  <a:pt x="23408" y="27749"/>
                </a:cubicBezTo>
                <a:lnTo>
                  <a:pt x="23408" y="27749"/>
                </a:lnTo>
                <a:lnTo>
                  <a:pt x="23084" y="27834"/>
                </a:lnTo>
                <a:cubicBezTo>
                  <a:pt x="23491" y="27741"/>
                  <a:pt x="23907" y="27705"/>
                  <a:pt x="24324" y="27705"/>
                </a:cubicBezTo>
                <a:cubicBezTo>
                  <a:pt x="24974" y="27705"/>
                  <a:pt x="25627" y="27792"/>
                  <a:pt x="26262" y="27886"/>
                </a:cubicBezTo>
                <a:cubicBezTo>
                  <a:pt x="26911" y="27976"/>
                  <a:pt x="27855" y="28205"/>
                  <a:pt x="28639" y="28205"/>
                </a:cubicBezTo>
                <a:cubicBezTo>
                  <a:pt x="28887" y="28205"/>
                  <a:pt x="29119" y="28182"/>
                  <a:pt x="29320" y="28125"/>
                </a:cubicBezTo>
                <a:lnTo>
                  <a:pt x="29696" y="28005"/>
                </a:lnTo>
                <a:cubicBezTo>
                  <a:pt x="29781" y="28005"/>
                  <a:pt x="29867" y="28022"/>
                  <a:pt x="29764" y="28056"/>
                </a:cubicBezTo>
                <a:cubicBezTo>
                  <a:pt x="30174" y="28056"/>
                  <a:pt x="29781" y="28005"/>
                  <a:pt x="29969" y="27937"/>
                </a:cubicBezTo>
                <a:cubicBezTo>
                  <a:pt x="30022" y="27933"/>
                  <a:pt x="30067" y="27931"/>
                  <a:pt x="30103" y="27931"/>
                </a:cubicBezTo>
                <a:cubicBezTo>
                  <a:pt x="30220" y="27931"/>
                  <a:pt x="30245" y="27953"/>
                  <a:pt x="30140" y="28005"/>
                </a:cubicBezTo>
                <a:cubicBezTo>
                  <a:pt x="31302" y="27629"/>
                  <a:pt x="32498" y="27356"/>
                  <a:pt x="33660" y="26946"/>
                </a:cubicBezTo>
                <a:cubicBezTo>
                  <a:pt x="33711" y="26946"/>
                  <a:pt x="33626" y="26980"/>
                  <a:pt x="33626" y="26980"/>
                </a:cubicBezTo>
                <a:cubicBezTo>
                  <a:pt x="34428" y="26773"/>
                  <a:pt x="35298" y="26596"/>
                  <a:pt x="36148" y="26596"/>
                </a:cubicBezTo>
                <a:cubicBezTo>
                  <a:pt x="36421" y="26596"/>
                  <a:pt x="36692" y="26614"/>
                  <a:pt x="36958" y="26655"/>
                </a:cubicBezTo>
                <a:cubicBezTo>
                  <a:pt x="37042" y="26597"/>
                  <a:pt x="37201" y="26578"/>
                  <a:pt x="37380" y="26578"/>
                </a:cubicBezTo>
                <a:cubicBezTo>
                  <a:pt x="37670" y="26578"/>
                  <a:pt x="38012" y="26628"/>
                  <a:pt x="38171" y="26638"/>
                </a:cubicBezTo>
                <a:cubicBezTo>
                  <a:pt x="38735" y="26690"/>
                  <a:pt x="39486" y="26877"/>
                  <a:pt x="40136" y="26912"/>
                </a:cubicBezTo>
                <a:lnTo>
                  <a:pt x="41298" y="26997"/>
                </a:lnTo>
                <a:lnTo>
                  <a:pt x="41298" y="26997"/>
                </a:lnTo>
                <a:lnTo>
                  <a:pt x="41127" y="26963"/>
                </a:lnTo>
                <a:cubicBezTo>
                  <a:pt x="41167" y="26958"/>
                  <a:pt x="41206" y="26956"/>
                  <a:pt x="41245" y="26956"/>
                </a:cubicBezTo>
                <a:cubicBezTo>
                  <a:pt x="41596" y="26956"/>
                  <a:pt x="41923" y="27135"/>
                  <a:pt x="42250" y="27135"/>
                </a:cubicBezTo>
                <a:cubicBezTo>
                  <a:pt x="42263" y="27135"/>
                  <a:pt x="42276" y="27134"/>
                  <a:pt x="42289" y="27134"/>
                </a:cubicBezTo>
                <a:cubicBezTo>
                  <a:pt x="42477" y="27134"/>
                  <a:pt x="42664" y="27134"/>
                  <a:pt x="42852" y="27117"/>
                </a:cubicBezTo>
                <a:lnTo>
                  <a:pt x="43245" y="27117"/>
                </a:lnTo>
                <a:lnTo>
                  <a:pt x="43690" y="27100"/>
                </a:lnTo>
                <a:lnTo>
                  <a:pt x="43690" y="27100"/>
                </a:lnTo>
                <a:cubicBezTo>
                  <a:pt x="43608" y="27123"/>
                  <a:pt x="43519" y="27138"/>
                  <a:pt x="43432" y="27146"/>
                </a:cubicBezTo>
                <a:lnTo>
                  <a:pt x="43432" y="27146"/>
                </a:lnTo>
                <a:cubicBezTo>
                  <a:pt x="43471" y="27144"/>
                  <a:pt x="43504" y="27144"/>
                  <a:pt x="43532" y="27144"/>
                </a:cubicBezTo>
                <a:cubicBezTo>
                  <a:pt x="43661" y="27144"/>
                  <a:pt x="43693" y="27156"/>
                  <a:pt x="43741" y="27168"/>
                </a:cubicBezTo>
                <a:cubicBezTo>
                  <a:pt x="43758" y="27185"/>
                  <a:pt x="43775" y="27185"/>
                  <a:pt x="43792" y="27185"/>
                </a:cubicBezTo>
                <a:lnTo>
                  <a:pt x="43843" y="27185"/>
                </a:lnTo>
                <a:lnTo>
                  <a:pt x="43843" y="27168"/>
                </a:lnTo>
                <a:cubicBezTo>
                  <a:pt x="43843" y="27083"/>
                  <a:pt x="43826" y="26929"/>
                  <a:pt x="43775" y="26638"/>
                </a:cubicBezTo>
                <a:cubicBezTo>
                  <a:pt x="43775" y="26670"/>
                  <a:pt x="43771" y="26682"/>
                  <a:pt x="43766" y="26682"/>
                </a:cubicBezTo>
                <a:cubicBezTo>
                  <a:pt x="43746" y="26682"/>
                  <a:pt x="43703" y="26545"/>
                  <a:pt x="43690" y="26519"/>
                </a:cubicBezTo>
                <a:cubicBezTo>
                  <a:pt x="43690" y="26194"/>
                  <a:pt x="43673" y="26023"/>
                  <a:pt x="43638" y="25733"/>
                </a:cubicBezTo>
                <a:cubicBezTo>
                  <a:pt x="43621" y="25442"/>
                  <a:pt x="43570" y="25169"/>
                  <a:pt x="43536" y="24913"/>
                </a:cubicBezTo>
                <a:lnTo>
                  <a:pt x="43536" y="24913"/>
                </a:lnTo>
                <a:lnTo>
                  <a:pt x="43604" y="24998"/>
                </a:lnTo>
                <a:cubicBezTo>
                  <a:pt x="43416" y="24742"/>
                  <a:pt x="43468" y="23853"/>
                  <a:pt x="43416" y="23512"/>
                </a:cubicBezTo>
                <a:cubicBezTo>
                  <a:pt x="43348" y="23033"/>
                  <a:pt x="43280" y="22555"/>
                  <a:pt x="43211" y="22076"/>
                </a:cubicBezTo>
                <a:cubicBezTo>
                  <a:pt x="43211" y="22162"/>
                  <a:pt x="43194" y="22230"/>
                  <a:pt x="43177" y="22298"/>
                </a:cubicBezTo>
                <a:cubicBezTo>
                  <a:pt x="43075" y="22196"/>
                  <a:pt x="43057" y="22059"/>
                  <a:pt x="43126" y="21940"/>
                </a:cubicBezTo>
                <a:cubicBezTo>
                  <a:pt x="43023" y="21854"/>
                  <a:pt x="42989" y="21700"/>
                  <a:pt x="43057" y="21598"/>
                </a:cubicBezTo>
                <a:lnTo>
                  <a:pt x="43057" y="21598"/>
                </a:lnTo>
                <a:cubicBezTo>
                  <a:pt x="43105" y="21630"/>
                  <a:pt x="43138" y="21692"/>
                  <a:pt x="43142" y="21770"/>
                </a:cubicBezTo>
                <a:lnTo>
                  <a:pt x="43142" y="21770"/>
                </a:lnTo>
                <a:cubicBezTo>
                  <a:pt x="43106" y="20391"/>
                  <a:pt x="42766" y="19013"/>
                  <a:pt x="42545" y="17668"/>
                </a:cubicBezTo>
                <a:cubicBezTo>
                  <a:pt x="42258" y="15949"/>
                  <a:pt x="41988" y="14229"/>
                  <a:pt x="41669" y="12526"/>
                </a:cubicBezTo>
                <a:lnTo>
                  <a:pt x="41669" y="12526"/>
                </a:lnTo>
                <a:cubicBezTo>
                  <a:pt x="41668" y="12527"/>
                  <a:pt x="41667" y="12527"/>
                  <a:pt x="41666" y="12527"/>
                </a:cubicBezTo>
                <a:cubicBezTo>
                  <a:pt x="41663" y="12527"/>
                  <a:pt x="41660" y="12526"/>
                  <a:pt x="41656" y="12525"/>
                </a:cubicBezTo>
                <a:cubicBezTo>
                  <a:pt x="41588" y="12525"/>
                  <a:pt x="41571" y="12457"/>
                  <a:pt x="41571" y="12388"/>
                </a:cubicBezTo>
                <a:cubicBezTo>
                  <a:pt x="41349" y="9296"/>
                  <a:pt x="40853" y="6032"/>
                  <a:pt x="40409" y="2940"/>
                </a:cubicBezTo>
                <a:cubicBezTo>
                  <a:pt x="40358" y="2615"/>
                  <a:pt x="40307" y="2273"/>
                  <a:pt x="40272" y="1966"/>
                </a:cubicBezTo>
                <a:cubicBezTo>
                  <a:pt x="40238" y="1658"/>
                  <a:pt x="40221" y="1351"/>
                  <a:pt x="40187" y="1060"/>
                </a:cubicBezTo>
                <a:lnTo>
                  <a:pt x="40153" y="1129"/>
                </a:lnTo>
                <a:cubicBezTo>
                  <a:pt x="40119" y="1026"/>
                  <a:pt x="40084" y="906"/>
                  <a:pt x="40050" y="804"/>
                </a:cubicBezTo>
                <a:cubicBezTo>
                  <a:pt x="40033" y="684"/>
                  <a:pt x="39982" y="582"/>
                  <a:pt x="39914" y="479"/>
                </a:cubicBezTo>
                <a:lnTo>
                  <a:pt x="39914" y="479"/>
                </a:lnTo>
                <a:cubicBezTo>
                  <a:pt x="39927" y="533"/>
                  <a:pt x="40034" y="742"/>
                  <a:pt x="40015" y="742"/>
                </a:cubicBezTo>
                <a:cubicBezTo>
                  <a:pt x="40010" y="742"/>
                  <a:pt x="39995" y="726"/>
                  <a:pt x="39965" y="684"/>
                </a:cubicBezTo>
                <a:cubicBezTo>
                  <a:pt x="39879" y="513"/>
                  <a:pt x="39743" y="394"/>
                  <a:pt x="39572" y="291"/>
                </a:cubicBezTo>
                <a:cubicBezTo>
                  <a:pt x="39452" y="223"/>
                  <a:pt x="39316" y="172"/>
                  <a:pt x="39179" y="138"/>
                </a:cubicBezTo>
                <a:cubicBezTo>
                  <a:pt x="38923" y="35"/>
                  <a:pt x="38649" y="1"/>
                  <a:pt x="38359" y="1"/>
                </a:cubicBezTo>
                <a:close/>
              </a:path>
            </a:pathLst>
          </a:custGeom>
          <a:solidFill>
            <a:schemeClr val="l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4" name="Google Shape;1007;p49"/>
          <p:cNvSpPr/>
          <p:nvPr/>
        </p:nvSpPr>
        <p:spPr>
          <a:xfrm>
            <a:off x="4857088" y="652163"/>
            <a:ext cx="3839164" cy="3839147"/>
          </a:xfrm>
          <a:custGeom>
            <a:avLst/>
            <a:ahLst/>
            <a:rect l="l" t="t" r="r" b="b"/>
            <a:pathLst>
              <a:path w="42750" h="42751" extrusionOk="0">
                <a:moveTo>
                  <a:pt x="42562" y="1"/>
                </a:moveTo>
                <a:lnTo>
                  <a:pt x="0" y="189"/>
                </a:lnTo>
                <a:lnTo>
                  <a:pt x="188" y="42750"/>
                </a:lnTo>
                <a:lnTo>
                  <a:pt x="42750" y="42563"/>
                </a:lnTo>
                <a:lnTo>
                  <a:pt x="42562" y="1"/>
                </a:lnTo>
                <a:close/>
              </a:path>
            </a:pathLst>
          </a:custGeom>
          <a:solidFill>
            <a:schemeClr val="accent1"/>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5" name="Google Shape;1008;p49"/>
          <p:cNvSpPr txBox="1">
            <a:spLocks noGrp="1"/>
          </p:cNvSpPr>
          <p:nvPr>
            <p:ph type="title"/>
          </p:nvPr>
        </p:nvSpPr>
        <p:spPr>
          <a:xfrm>
            <a:off x="724075" y="1333388"/>
            <a:ext cx="2937000" cy="759000"/>
          </a:xfrm>
          <a:prstGeom prst="rect"/>
        </p:spPr>
        <p:txBody>
          <a:bodyPr anchor="ctr" anchorCtr="0" bIns="91425" lIns="91425" rIns="91425" spcFirstLastPara="1" tIns="91425" wrap="square">
            <a:noAutofit/>
          </a:bodyPr>
          <a:p>
            <a:pPr algn="l" indent="0" lvl="0" marL="0" rtl="0">
              <a:spcBef>
                <a:spcPts val="0"/>
              </a:spcBef>
              <a:spcAft>
                <a:spcPts val="0"/>
              </a:spcAft>
              <a:buNone/>
            </a:pPr>
            <a:r>
              <a:rPr b="1" lang="en-US">
                <a:solidFill>
                  <a:schemeClr val="bg2"/>
                </a:solidFill>
                <a:latin typeface="Amasis MT Pro Black" panose="02000000000000000000" pitchFamily="2" charset="0"/>
                <a:ea typeface="Amasis MT Pro Black" panose="02000000000000000000" pitchFamily="2" charset="0"/>
                <a:cs typeface="Aharoni" panose="02010803020104030203" pitchFamily="2" charset="-79"/>
              </a:rPr>
              <a:t>MEDIA</a:t>
            </a:r>
            <a:endParaRPr b="1">
              <a:solidFill>
                <a:schemeClr val="bg2"/>
              </a:solidFill>
              <a:latin typeface="Amasis MT Pro Black" panose="02000000000000000000" pitchFamily="2" charset="0"/>
              <a:ea typeface="Amasis MT Pro Black" panose="02000000000000000000" pitchFamily="2" charset="0"/>
              <a:cs typeface="Aharoni" panose="02010803020104030203" pitchFamily="2" charset="-79"/>
            </a:endParaRPr>
          </a:p>
        </p:txBody>
      </p:sp>
      <p:sp>
        <p:nvSpPr>
          <p:cNvPr id="1048756" name="Google Shape;1009;p49"/>
          <p:cNvSpPr txBox="1">
            <a:spLocks noGrp="1"/>
          </p:cNvSpPr>
          <p:nvPr>
            <p:ph type="subTitle" idx="1"/>
          </p:nvPr>
        </p:nvSpPr>
        <p:spPr>
          <a:xfrm>
            <a:off x="724075" y="1961359"/>
            <a:ext cx="3438623" cy="2179052"/>
          </a:xfrm>
          <a:prstGeom prst="rect"/>
        </p:spPr>
        <p:txBody>
          <a:bodyPr anchor="ctr" anchorCtr="0" bIns="91425" lIns="91425" rIns="91425" spcFirstLastPara="1" tIns="91425" wrap="square">
            <a:noAutofit/>
          </a:bodyPr>
          <a:p>
            <a:pPr algn="l" indent="-285750" lvl="0" marL="285750" rtl="0">
              <a:spcBef>
                <a:spcPts val="0"/>
              </a:spcBef>
              <a:spcAft>
                <a:spcPts val="0"/>
              </a:spcAft>
              <a:buFont typeface="Arial" panose="020B0604020202020204" pitchFamily="34" charset="0"/>
              <a:buChar char="•"/>
            </a:pPr>
            <a:r>
              <a:rPr sz="1000" lang="en-US"/>
              <a:t>As described as the a means of conveying something ,such as a channel of communication.</a:t>
            </a:r>
          </a:p>
          <a:p>
            <a:pPr algn="l" indent="-285750" lvl="0" marL="285750" rtl="0">
              <a:spcBef>
                <a:spcPts val="0"/>
              </a:spcBef>
              <a:spcAft>
                <a:spcPts val="0"/>
              </a:spcAft>
              <a:buFont typeface="Arial" panose="020B0604020202020204" pitchFamily="34" charset="0"/>
              <a:buChar char="•"/>
            </a:pPr>
            <a:r>
              <a:rPr sz="1000" lang="en-US"/>
              <a:t>are the communication outlets or tools used to store and deliver information or data.        The media” began to be used in the 1920s.
The various form of media such as television, radio ,newspapers, magazines.</a:t>
            </a:r>
          </a:p>
          <a:p>
            <a:pPr algn="l" indent="0" lvl="0" marL="0" rtl="0">
              <a:spcBef>
                <a:spcPts val="0"/>
              </a:spcBef>
              <a:spcAft>
                <a:spcPts val="0"/>
              </a:spcAft>
            </a:pPr>
            <a:endParaRPr lang="en-US"/>
          </a:p>
        </p:txBody>
      </p:sp>
      <p:sp>
        <p:nvSpPr>
          <p:cNvPr id="1048757" name="Google Shape;1011;p49"/>
          <p:cNvSpPr/>
          <p:nvPr/>
        </p:nvSpPr>
        <p:spPr>
          <a:xfrm rot="-495299" flipH="1">
            <a:off x="7862853" y="287604"/>
            <a:ext cx="1205303" cy="1143407"/>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5"/>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8" name="Google Shape;1012;p49"/>
          <p:cNvSpPr/>
          <p:nvPr/>
        </p:nvSpPr>
        <p:spPr>
          <a:xfrm rot="-1111287" flipH="1">
            <a:off x="4546381" y="3742976"/>
            <a:ext cx="1195246" cy="1133905"/>
          </a:xfrm>
          <a:custGeom>
            <a:avLst/>
            <a:ahLst/>
            <a:rect l="l" t="t" r="r" b="b"/>
            <a:pathLst>
              <a:path w="16660" h="15805" extrusionOk="0">
                <a:moveTo>
                  <a:pt x="13106" y="0"/>
                </a:moveTo>
                <a:lnTo>
                  <a:pt x="12456" y="581"/>
                </a:lnTo>
                <a:lnTo>
                  <a:pt x="667" y="11294"/>
                </a:lnTo>
                <a:lnTo>
                  <a:pt x="0" y="11892"/>
                </a:lnTo>
                <a:lnTo>
                  <a:pt x="889" y="11995"/>
                </a:lnTo>
                <a:lnTo>
                  <a:pt x="889" y="12883"/>
                </a:lnTo>
                <a:lnTo>
                  <a:pt x="1777" y="12969"/>
                </a:lnTo>
                <a:lnTo>
                  <a:pt x="1777" y="13857"/>
                </a:lnTo>
                <a:lnTo>
                  <a:pt x="2666" y="13942"/>
                </a:lnTo>
                <a:lnTo>
                  <a:pt x="2666" y="14831"/>
                </a:lnTo>
                <a:lnTo>
                  <a:pt x="3554" y="14916"/>
                </a:lnTo>
                <a:lnTo>
                  <a:pt x="3554" y="15805"/>
                </a:lnTo>
                <a:lnTo>
                  <a:pt x="4204" y="15207"/>
                </a:lnTo>
                <a:lnTo>
                  <a:pt x="15993" y="4494"/>
                </a:lnTo>
                <a:lnTo>
                  <a:pt x="16660" y="3896"/>
                </a:lnTo>
                <a:lnTo>
                  <a:pt x="15771" y="3810"/>
                </a:lnTo>
                <a:lnTo>
                  <a:pt x="15771" y="2922"/>
                </a:lnTo>
                <a:lnTo>
                  <a:pt x="14883" y="2819"/>
                </a:lnTo>
                <a:lnTo>
                  <a:pt x="14883" y="1948"/>
                </a:lnTo>
                <a:lnTo>
                  <a:pt x="13994" y="1845"/>
                </a:lnTo>
                <a:lnTo>
                  <a:pt x="13994" y="974"/>
                </a:lnTo>
                <a:lnTo>
                  <a:pt x="13106" y="872"/>
                </a:lnTo>
                <a:lnTo>
                  <a:pt x="13106" y="0"/>
                </a:lnTo>
                <a:close/>
              </a:path>
            </a:pathLst>
          </a:custGeom>
          <a:solidFill>
            <a:schemeClr val="accent2"/>
          </a:solidFill>
          <a:ln>
            <a:noFill/>
          </a:ln>
          <a:effectLst>
            <a:outerShdw algn="bl" blurRad="57150" dir="5400000" dist="19050" rotWithShape="0">
              <a:schemeClr val="dk2">
                <a:alpha val="50000"/>
              </a:scheme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59" name="Picture 2"/>
          <p:cNvPicPr>
            <a:picLocks noChangeAspect="1"/>
          </p:cNvPicPr>
          <p:nvPr/>
        </p:nvPicPr>
        <p:blipFill>
          <a:blip xmlns:r="http://schemas.openxmlformats.org/officeDocument/2006/relationships" r:embed="rId1"/>
          <a:stretch>
            <a:fillRect/>
          </a:stretch>
        </p:blipFill>
        <p:spPr>
          <a:xfrm>
            <a:off x="5156675" y="1003060"/>
            <a:ext cx="3324172" cy="3137351"/>
          </a:xfrm>
          <a:prstGeom prst="rect"/>
        </p:spPr>
      </p:pic>
      <p:pic>
        <p:nvPicPr>
          <p:cNvPr id="2097160" name=""/>
          <p:cNvPicPr>
            <a:picLocks/>
          </p:cNvPicPr>
          <p:nvPr/>
        </p:nvPicPr>
        <p:blipFill>
          <a:blip xmlns:r="http://schemas.openxmlformats.org/officeDocument/2006/relationships" r:embed="rId2"/>
          <a:stretch>
            <a:fillRect/>
          </a:stretch>
        </p:blipFill>
        <p:spPr>
          <a:xfrm rot="0">
            <a:off x="377097" y="4051485"/>
            <a:ext cx="985870" cy="98587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41784" fill="hold" id="6"/>
                                        <p:tgtEl>
                                          <p:spTgt spid="209716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sp>
        <p:nvSpPr>
          <p:cNvPr id="1049241" name="TextBox 3"/>
          <p:cNvSpPr txBox="1"/>
          <p:nvPr/>
        </p:nvSpPr>
        <p:spPr>
          <a:xfrm>
            <a:off x="160420" y="1204495"/>
            <a:ext cx="8341894" cy="4269740"/>
          </a:xfrm>
          <a:prstGeom prst="rect"/>
          <a:noFill/>
        </p:spPr>
        <p:txBody>
          <a:bodyPr rtlCol="0" wrap="square">
            <a:spAutoFit/>
          </a:bodyPr>
          <a:p>
            <a:pPr algn="l" indent="-285750" marL="285750">
              <a:buFont typeface="Arial" panose="020B0604020202020204" pitchFamily="34" charset="0"/>
              <a:buChar char="•"/>
            </a:pPr>
            <a:r>
              <a:rPr sz="1200" lang="en-US"/>
              <a:t>Because religious ideas, values, symbols, and rites related to the deep issues of existence, it should not be surprising when religion enters the picture in times of crisis. The era of globalization is certainly one of those moments of social crisis, although in this case, one experienced on a global scale. This is why the response has been virtually global as well.</a:t>
            </a:r>
          </a:p>
          <a:p>
            <a:pPr algn="l" indent="-285750" marL="285750">
              <a:buFont typeface="Arial" panose="020B0604020202020204" pitchFamily="34" charset="0"/>
              <a:buChar char="•"/>
            </a:pPr>
            <a:r>
              <a:rPr sz="1200" lang="en-US"/>
              <a:t>The era of globalization brought with it three enormous problems. The first was identity, how societies could maintain a sense of homogeneity when ethnic, cultural, and linguistic communities were spread across borders, in many cases spread across the world. The second problem was accountability, how the new transnational economic, ideological, political and communication systems could be controlled, regulated, and brought to justice. The third problem was one of security, how people buffeted by forces seemingly beyond anyone’s control could feel safe in a world increasingly without cultural borders or moral standards</a:t>
            </a:r>
          </a:p>
          <a:p>
            <a:pPr algn="l" indent="-285750" marL="285750">
              <a:buFont typeface="Arial" panose="020B0604020202020204" pitchFamily="34" charset="0"/>
              <a:buChar char="•"/>
            </a:pPr>
            <a:r>
              <a:rPr sz="1200" lang="en-US"/>
              <a:t>Critics of religion may observe that all of these religious solutions are illusory. It is a sense of identity, accountability, and security that religion offers, not solutions that are grounded in an enduring reality. The critics may be correct. But for the moment the religious imagination provides a way of coping with the extreme problems of globalization. It also gives a motivation for engaging in conflicts related to global pressures and images of cosmic war that enlarge social conflict into the realm of the transcendent and give meaning to those who struggle not just as rebels but as sacred soldiers. To enter into such global conflicts transcends all of the complications imposed by the new realities of a globalized world.</a:t>
            </a:r>
          </a:p>
          <a:p>
            <a:pPr algn="l" indent="-285750" marL="285750">
              <a:buFont typeface="Arial" panose="020B0604020202020204" pitchFamily="34" charset="0"/>
              <a:buChar char="•"/>
            </a:pPr>
            <a:endParaRPr lang="en-US"/>
          </a:p>
          <a:p>
            <a:pPr algn="l"/>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761" name="Title 1"/>
          <p:cNvSpPr>
            <a:spLocks noGrp="1"/>
          </p:cNvSpPr>
          <p:nvPr>
            <p:ph type="title"/>
          </p:nvPr>
        </p:nvSpPr>
        <p:spPr>
          <a:xfrm>
            <a:off x="831022" y="1467072"/>
            <a:ext cx="2937000" cy="759000"/>
          </a:xfrm>
        </p:spPr>
        <p:txBody>
          <a:bodyPr/>
          <a:p>
            <a:r>
              <a:rPr b="1" sz="2000" lang="en-US">
                <a:solidFill>
                  <a:schemeClr val="bg2"/>
                </a:solidFill>
                <a:latin typeface="Amasis MT Pro Black" panose="02000000000000000000" pitchFamily="2" charset="0"/>
                <a:ea typeface="Amasis MT Pro Black" panose="02000000000000000000" pitchFamily="2" charset="0"/>
              </a:rPr>
              <a:t>ORAL COMMUNICATION</a:t>
            </a:r>
          </a:p>
        </p:txBody>
      </p:sp>
      <p:sp>
        <p:nvSpPr>
          <p:cNvPr id="1048762" name="Subtitle 2"/>
          <p:cNvSpPr>
            <a:spLocks noGrp="1"/>
          </p:cNvSpPr>
          <p:nvPr>
            <p:ph type="subTitle" idx="1"/>
          </p:nvPr>
        </p:nvSpPr>
        <p:spPr>
          <a:xfrm>
            <a:off x="724075" y="2092262"/>
            <a:ext cx="5064451" cy="3051238"/>
          </a:xfrm>
        </p:spPr>
        <p:txBody>
          <a:bodyPr/>
          <a:p>
            <a:pPr>
              <a:buFont typeface="Arial" panose="020B0604020202020204" pitchFamily="34" charset="0"/>
              <a:buChar char="•"/>
            </a:pPr>
            <a:r>
              <a:rPr sz="2000" lang="en-US"/>
              <a:t>Speech is often the most overlooked medium in histories in globalization.</a:t>
            </a:r>
          </a:p>
          <a:p>
            <a:pPr>
              <a:buFont typeface="Arial" panose="020B0604020202020204" pitchFamily="34" charset="0"/>
              <a:buChar char="•"/>
            </a:pPr>
            <a:r>
              <a:rPr sz="2000" lang="en-US"/>
              <a:t>Speech has been with us for at least 200,000 years the script for less than 7,000 years, print for less than 600 years and digital technology for less than 50 years.</a:t>
            </a:r>
          </a:p>
        </p:txBody>
      </p:sp>
      <p:pic>
        <p:nvPicPr>
          <p:cNvPr id="2097161" name="Picture 4"/>
          <p:cNvPicPr>
            <a:picLocks noChangeAspect="1"/>
          </p:cNvPicPr>
          <p:nvPr/>
        </p:nvPicPr>
        <p:blipFill>
          <a:blip xmlns:r="http://schemas.openxmlformats.org/officeDocument/2006/relationships" r:embed="rId1"/>
          <a:stretch>
            <a:fillRect/>
          </a:stretch>
        </p:blipFill>
        <p:spPr>
          <a:xfrm>
            <a:off x="5641474" y="566643"/>
            <a:ext cx="3370718" cy="3051238"/>
          </a:xfrm>
          <a:prstGeom prst="rect"/>
        </p:spPr>
      </p:pic>
      <p:pic>
        <p:nvPicPr>
          <p:cNvPr id="2097162" name=""/>
          <p:cNvPicPr>
            <a:picLocks/>
          </p:cNvPicPr>
          <p:nvPr/>
        </p:nvPicPr>
        <p:blipFill>
          <a:blip xmlns:r="http://schemas.openxmlformats.org/officeDocument/2006/relationships" r:embed="rId2"/>
          <a:stretch>
            <a:fillRect/>
          </a:stretch>
        </p:blipFill>
        <p:spPr>
          <a:xfrm rot="0">
            <a:off x="0" y="4274130"/>
            <a:ext cx="869369" cy="869369"/>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6256" fill="hold" id="6"/>
                                        <p:tgtEl>
                                          <p:spTgt spid="20971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63" name="Title 1"/>
          <p:cNvSpPr>
            <a:spLocks noGrp="1"/>
          </p:cNvSpPr>
          <p:nvPr>
            <p:ph type="title"/>
          </p:nvPr>
        </p:nvSpPr>
        <p:spPr/>
        <p:txBody>
          <a:bodyPr/>
          <a:p>
            <a:r>
              <a:rPr b="1" lang="en-US">
                <a:solidFill>
                  <a:schemeClr val="bg2"/>
                </a:solidFill>
                <a:latin typeface="Amasis MT Pro Black" panose="02000000000000000000" pitchFamily="2" charset="0"/>
                <a:ea typeface="Amasis MT Pro Black" panose="02000000000000000000" pitchFamily="2" charset="0"/>
              </a:rPr>
              <a:t>SCRIPT</a:t>
            </a:r>
          </a:p>
        </p:txBody>
      </p:sp>
      <p:sp>
        <p:nvSpPr>
          <p:cNvPr id="1048764" name="Subtitle 2"/>
          <p:cNvSpPr>
            <a:spLocks noGrp="1"/>
          </p:cNvSpPr>
          <p:nvPr>
            <p:ph type="subTitle" idx="1"/>
          </p:nvPr>
        </p:nvSpPr>
        <p:spPr>
          <a:xfrm>
            <a:off x="724075" y="2092263"/>
            <a:ext cx="4529714" cy="2173836"/>
          </a:xfrm>
        </p:spPr>
        <p:txBody>
          <a:bodyPr/>
          <a:p>
            <a:r>
              <a:rPr lang="en-US"/>
              <a:t>the very first writing – allowed humans to communicate and share knowledge and ideas over much larger spaces and across much longer times.</a:t>
            </a:r>
          </a:p>
        </p:txBody>
      </p:sp>
      <p:pic>
        <p:nvPicPr>
          <p:cNvPr id="2097163" name=""/>
          <p:cNvPicPr>
            <a:picLocks/>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269911" y="4095103"/>
            <a:ext cx="908326" cy="90832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8775" fill="hold" id="6"/>
                                        <p:tgtEl>
                                          <p:spTgt spid="209716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65" name="Title 1"/>
          <p:cNvSpPr>
            <a:spLocks noGrp="1"/>
          </p:cNvSpPr>
          <p:nvPr>
            <p:ph type="title"/>
          </p:nvPr>
        </p:nvSpPr>
        <p:spPr/>
        <p:txBody>
          <a:bodyPr/>
          <a:p>
            <a:r>
              <a:rPr b="1" sz="3200" lang="en-US">
                <a:solidFill>
                  <a:schemeClr val="bg2"/>
                </a:solidFill>
                <a:latin typeface="Amasis MT Pro Black" panose="02000000000000000000" pitchFamily="2" charset="0"/>
                <a:ea typeface="Amasis MT Pro Black" panose="02000000000000000000" pitchFamily="2" charset="0"/>
              </a:rPr>
              <a:t>Cuneiform script, </a:t>
            </a:r>
          </a:p>
        </p:txBody>
      </p:sp>
      <p:sp>
        <p:nvSpPr>
          <p:cNvPr id="1048766" name="Subtitle 2"/>
          <p:cNvSpPr>
            <a:spLocks noGrp="1"/>
          </p:cNvSpPr>
          <p:nvPr>
            <p:ph type="subTitle" idx="1"/>
          </p:nvPr>
        </p:nvSpPr>
        <p:spPr>
          <a:xfrm>
            <a:off x="724075" y="1163054"/>
            <a:ext cx="4569820" cy="3796630"/>
          </a:xfrm>
        </p:spPr>
        <p:txBody>
          <a:bodyPr/>
          <a:p>
            <a:endParaRPr lang="en-US"/>
          </a:p>
          <a:p>
            <a:r>
              <a:rPr lang="en-US"/>
              <a:t>The cuneiform script, created in Mesopotamia, present-day Iraq, ca. 3200 BC, was first. It is also the only writing system which can be traced to its earliest prehistoric origin.</a:t>
            </a:r>
          </a:p>
        </p:txBody>
      </p:sp>
      <p:pic>
        <p:nvPicPr>
          <p:cNvPr id="2097164" name="Picture 4"/>
          <p:cNvPicPr>
            <a:picLocks noChangeAspect="1"/>
          </p:cNvPicPr>
          <p:nvPr/>
        </p:nvPicPr>
        <p:blipFill>
          <a:blip xmlns:r="http://schemas.openxmlformats.org/officeDocument/2006/relationships" r:embed="rId1"/>
          <a:stretch>
            <a:fillRect/>
          </a:stretch>
        </p:blipFill>
        <p:spPr>
          <a:xfrm>
            <a:off x="5293895" y="681789"/>
            <a:ext cx="3622842" cy="293079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4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767" name="Title 1"/>
          <p:cNvSpPr>
            <a:spLocks noGrp="1"/>
          </p:cNvSpPr>
          <p:nvPr>
            <p:ph type="title"/>
          </p:nvPr>
        </p:nvSpPr>
        <p:spPr/>
        <p:txBody>
          <a:bodyPr/>
          <a:p>
            <a:r>
              <a:rPr b="1" sz="3600" lang="en-US">
                <a:solidFill>
                  <a:schemeClr val="bg2"/>
                </a:solidFill>
                <a:latin typeface="Amasis MT Pro Black" panose="02000000000000000000" pitchFamily="2" charset="0"/>
                <a:ea typeface="Amasis MT Pro Black" panose="02000000000000000000" pitchFamily="2" charset="0"/>
              </a:rPr>
              <a:t>PRINTING PRESS</a:t>
            </a:r>
          </a:p>
        </p:txBody>
      </p:sp>
      <p:sp>
        <p:nvSpPr>
          <p:cNvPr id="1048768" name="Subtitle 2"/>
          <p:cNvSpPr>
            <a:spLocks noGrp="1"/>
          </p:cNvSpPr>
          <p:nvPr>
            <p:ph type="subTitle" idx="1"/>
          </p:nvPr>
        </p:nvSpPr>
        <p:spPr>
          <a:xfrm>
            <a:off x="724074" y="2092263"/>
            <a:ext cx="4529715" cy="2947632"/>
          </a:xfrm>
        </p:spPr>
        <p:txBody>
          <a:bodyPr/>
          <a:p>
            <a:r>
              <a:rPr lang="en-US"/>
              <a:t>  </a:t>
            </a:r>
            <a:r>
              <a:rPr sz="1800" lang="en-US"/>
              <a:t>It’s started the ‘information revolution’and transformed markets,businesses,nation,schools,churches,government,armies and more.
  The production and copying of written documents were slow,cumbersome and expensive.</a:t>
            </a:r>
          </a:p>
        </p:txBody>
      </p:sp>
      <p:pic>
        <p:nvPicPr>
          <p:cNvPr id="2097165" name="Picture 4"/>
          <p:cNvPicPr>
            <a:picLocks noChangeAspect="1"/>
          </p:cNvPicPr>
          <p:nvPr/>
        </p:nvPicPr>
        <p:blipFill>
          <a:blip xmlns:r="http://schemas.openxmlformats.org/officeDocument/2006/relationships" r:embed="rId1"/>
          <a:stretch>
            <a:fillRect/>
          </a:stretch>
        </p:blipFill>
        <p:spPr>
          <a:xfrm>
            <a:off x="5482927" y="178802"/>
            <a:ext cx="3137833" cy="4064000"/>
          </a:xfrm>
          <a:prstGeom prst="rect"/>
        </p:spPr>
      </p:pic>
      <p:pic>
        <p:nvPicPr>
          <p:cNvPr id="2097166" name=""/>
          <p:cNvPicPr>
            <a:picLocks/>
          </p:cNvPicPr>
          <p:nvPr>
            <a:audi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211578" y="4095103"/>
            <a:ext cx="1024993" cy="102499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1017" fill="hold" id="6"/>
                                        <p:tgtEl>
                                          <p:spTgt spid="20971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0000">
                <p:cTn display="1" fill="hold" id="7">
                  <p:stCondLst>
                    <p:cond delay="indefinite"/>
                  </p:stCondLst>
                  <p:endCondLst>
                    <p:cond evt="onNext">
                      <p:tgtEl>
                        <p:sldTgt/>
                      </p:tgtEl>
                    </p:cond>
                    <p:cond evt="onPrev">
                      <p:tgtEl>
                        <p:sldTgt/>
                      </p:tgtEl>
                    </p:cond>
                    <p:cond evt="onStopAudio">
                      <p:tgtEl>
                        <p:sldTgt/>
                      </p:tgtEl>
                    </p:cond>
                  </p:endCondLst>
                </p:cTn>
                <p:tgtEl>
                  <p:spTgt spid="2097166"/>
                </p:tgtEl>
              </p:cMediaNode>
            </p:audio>
          </p:childTnLst>
        </p:cTn>
      </p:par>
    </p:tnLst>
  </p:timing>
</p:sld>
</file>

<file path=ppt/theme/theme1.xml><?xml version="1.0" encoding="utf-8"?>
<a:theme xmlns:a="http://schemas.openxmlformats.org/drawingml/2006/main" name="Cute Family Doodle Collage for Marketing by Slidesgo">
  <a:themeElements>
    <a:clrScheme name="Simple Light">
      <a:dk1>
        <a:srgbClr val="0F4FBE"/>
      </a:dk1>
      <a:lt1>
        <a:srgbClr val="FFF3D1"/>
      </a:lt1>
      <a:dk2>
        <a:srgbClr val="434343"/>
      </a:dk2>
      <a:lt2>
        <a:srgbClr val="FFFFFF"/>
      </a:lt2>
      <a:accent1>
        <a:srgbClr val="F3AF64"/>
      </a:accent1>
      <a:accent2>
        <a:srgbClr val="F9D980"/>
      </a:accent2>
      <a:accent3>
        <a:srgbClr val="B6D7A8"/>
      </a:accent3>
      <a:accent4>
        <a:srgbClr val="BFD45C"/>
      </a:accent4>
      <a:accent5>
        <a:srgbClr val="F78B9D"/>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A World Of Ideas</dc:title>
  <dc:creator>vivo 1902</dc:creator>
  <cp:lastModifiedBy>Kyla-Marie Aranas</cp:lastModifiedBy>
  <dcterms:created xsi:type="dcterms:W3CDTF">2021-12-20T11:45:56Z</dcterms:created>
  <dcterms:modified xsi:type="dcterms:W3CDTF">2022-01-06T00:08:58Z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d309fe8cad2542d5bd3641ab94928c68</vt:lpwstr>
  </property>
</Properties>
</file>